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2"/>
    <p:restoredTop sz="94580"/>
  </p:normalViewPr>
  <p:slideViewPr>
    <p:cSldViewPr snapToGrid="0" snapToObjects="1">
      <p:cViewPr varScale="1">
        <p:scale>
          <a:sx n="111" d="100"/>
          <a:sy n="111" d="100"/>
        </p:scale>
        <p:origin x="-67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13879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1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9413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2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5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627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78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465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1E201E-A32A-EA4B-945C-27070222C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7 Times tables </a:t>
            </a:r>
          </a:p>
        </p:txBody>
      </p:sp>
    </p:spTree>
    <p:extLst>
      <p:ext uri="{BB962C8B-B14F-4D97-AF65-F5344CB8AC3E}">
        <p14:creationId xmlns:p14="http://schemas.microsoft.com/office/powerpoint/2010/main" val="231567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 smtClean="0"/>
              <a:t>3 </a:t>
            </a:r>
            <a:r>
              <a:rPr lang="en-US" sz="7200" dirty="0"/>
              <a:t>x 7 =</a:t>
            </a:r>
          </a:p>
        </p:txBody>
      </p:sp>
    </p:spTree>
    <p:extLst>
      <p:ext uri="{BB962C8B-B14F-4D97-AF65-F5344CB8AC3E}">
        <p14:creationId xmlns:p14="http://schemas.microsoft.com/office/powerpoint/2010/main" val="136817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11 x 7 =</a:t>
            </a:r>
          </a:p>
        </p:txBody>
      </p:sp>
    </p:spTree>
    <p:extLst>
      <p:ext uri="{BB962C8B-B14F-4D97-AF65-F5344CB8AC3E}">
        <p14:creationId xmlns:p14="http://schemas.microsoft.com/office/powerpoint/2010/main" val="300776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DCD2C5-E0D0-C942-857E-763ECFBC1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7 =</a:t>
            </a:r>
          </a:p>
        </p:txBody>
      </p:sp>
    </p:spTree>
    <p:extLst>
      <p:ext uri="{BB962C8B-B14F-4D97-AF65-F5344CB8AC3E}">
        <p14:creationId xmlns:p14="http://schemas.microsoft.com/office/powerpoint/2010/main" val="146856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7 =</a:t>
            </a:r>
          </a:p>
        </p:txBody>
      </p:sp>
    </p:spTree>
    <p:extLst>
      <p:ext uri="{BB962C8B-B14F-4D97-AF65-F5344CB8AC3E}">
        <p14:creationId xmlns:p14="http://schemas.microsoft.com/office/powerpoint/2010/main" val="17723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 smtClean="0"/>
              <a:t>9 </a:t>
            </a:r>
            <a:r>
              <a:rPr lang="en-US" sz="7200" dirty="0" smtClean="0"/>
              <a:t> </a:t>
            </a:r>
            <a:r>
              <a:rPr lang="en-US" sz="7200" dirty="0"/>
              <a:t>x 7 =</a:t>
            </a:r>
          </a:p>
        </p:txBody>
      </p:sp>
    </p:spTree>
    <p:extLst>
      <p:ext uri="{BB962C8B-B14F-4D97-AF65-F5344CB8AC3E}">
        <p14:creationId xmlns:p14="http://schemas.microsoft.com/office/powerpoint/2010/main" val="295599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12 x 7 =</a:t>
            </a:r>
          </a:p>
        </p:txBody>
      </p:sp>
    </p:spTree>
    <p:extLst>
      <p:ext uri="{BB962C8B-B14F-4D97-AF65-F5344CB8AC3E}">
        <p14:creationId xmlns:p14="http://schemas.microsoft.com/office/powerpoint/2010/main" val="302242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</a:t>
            </a:r>
            <a:r>
              <a:rPr lang="en-US" sz="7200" dirty="0" smtClean="0"/>
              <a:t>0 </a:t>
            </a:r>
            <a:r>
              <a:rPr lang="en-US" sz="7200" dirty="0"/>
              <a:t>x 7 =</a:t>
            </a:r>
          </a:p>
        </p:txBody>
      </p:sp>
    </p:spTree>
    <p:extLst>
      <p:ext uri="{BB962C8B-B14F-4D97-AF65-F5344CB8AC3E}">
        <p14:creationId xmlns:p14="http://schemas.microsoft.com/office/powerpoint/2010/main" val="350317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 smtClean="0"/>
              <a:t>7 </a:t>
            </a:r>
            <a:r>
              <a:rPr lang="en-US" sz="7200" dirty="0"/>
              <a:t>x 7 =</a:t>
            </a:r>
          </a:p>
        </p:txBody>
      </p:sp>
    </p:spTree>
    <p:extLst>
      <p:ext uri="{BB962C8B-B14F-4D97-AF65-F5344CB8AC3E}">
        <p14:creationId xmlns:p14="http://schemas.microsoft.com/office/powerpoint/2010/main" val="362961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4 x 7 =</a:t>
            </a:r>
          </a:p>
        </p:txBody>
      </p:sp>
    </p:spTree>
    <p:extLst>
      <p:ext uri="{BB962C8B-B14F-4D97-AF65-F5344CB8AC3E}">
        <p14:creationId xmlns:p14="http://schemas.microsoft.com/office/powerpoint/2010/main" val="64070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 smtClean="0"/>
              <a:t>6 </a:t>
            </a:r>
            <a:r>
              <a:rPr lang="en-US" sz="7200" dirty="0"/>
              <a:t>x 7 =</a:t>
            </a:r>
          </a:p>
        </p:txBody>
      </p:sp>
    </p:spTree>
    <p:extLst>
      <p:ext uri="{BB962C8B-B14F-4D97-AF65-F5344CB8AC3E}">
        <p14:creationId xmlns:p14="http://schemas.microsoft.com/office/powerpoint/2010/main" val="14853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{B0173AEF-1E4F-8840-A654-E5D32D201AF1}tf10001072</Template>
  <TotalTime>28</TotalTime>
  <Words>43</Words>
  <Application>Microsoft Office PowerPoint</Application>
  <PresentationFormat>Custom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Crop</vt:lpstr>
      <vt:lpstr>7 Times tables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Times tables</dc:title>
  <dc:creator>Microsoft Office User</dc:creator>
  <cp:lastModifiedBy>Katherine Walker</cp:lastModifiedBy>
  <cp:revision>9</cp:revision>
  <dcterms:created xsi:type="dcterms:W3CDTF">2019-02-10T20:42:08Z</dcterms:created>
  <dcterms:modified xsi:type="dcterms:W3CDTF">2019-02-15T12:17:19Z</dcterms:modified>
</cp:coreProperties>
</file>