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22"/>
    <p:restoredTop sz="94580"/>
  </p:normalViewPr>
  <p:slideViewPr>
    <p:cSldViewPr snapToGrid="0" snapToObjects="1">
      <p:cViewPr varScale="1">
        <p:scale>
          <a:sx n="83" d="100"/>
          <a:sy n="83" d="100"/>
        </p:scale>
        <p:origin x="78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2D8A2D0-685E-1D47-BAF7-F7D19E92EF1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6138797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6000" advClick="0" advTm="6000"/>
    </mc:Choice>
    <mc:Fallback>
      <p:transition spd="slow" advClick="0" advTm="6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8A2D0-685E-1D47-BAF7-F7D19E92EF1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34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6000" advClick="0" advTm="6000"/>
    </mc:Choice>
    <mc:Fallback>
      <p:transition spd="slow" advClick="0" advTm="6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8A2D0-685E-1D47-BAF7-F7D19E92EF1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012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6000" advClick="0" advTm="6000"/>
    </mc:Choice>
    <mc:Fallback>
      <p:transition spd="slow" advClick="0" advTm="6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8A2D0-685E-1D47-BAF7-F7D19E92EF1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71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6000" advClick="0" advTm="6000"/>
    </mc:Choice>
    <mc:Fallback>
      <p:transition spd="slow" advClick="0" advTm="6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D8A2D0-685E-1D47-BAF7-F7D19E92EF1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094135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6000" advClick="0" advTm="6000"/>
    </mc:Choice>
    <mc:Fallback>
      <p:transition spd="slow" advClick="0" advTm="6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8A2D0-685E-1D47-BAF7-F7D19E92EF1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457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6000" advClick="0" advTm="6000"/>
    </mc:Choice>
    <mc:Fallback>
      <p:transition spd="slow" advClick="0" advTm="6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8A2D0-685E-1D47-BAF7-F7D19E92EF1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27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6000" advClick="0" advTm="6000"/>
    </mc:Choice>
    <mc:Fallback>
      <p:transition spd="slow" advClick="0" advTm="6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8A2D0-685E-1D47-BAF7-F7D19E92EF1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753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6000" advClick="0" advTm="6000"/>
    </mc:Choice>
    <mc:Fallback>
      <p:transition spd="slow" advClick="0" advTm="6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8A2D0-685E-1D47-BAF7-F7D19E92EF1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14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6000" advClick="0" advTm="6000"/>
    </mc:Choice>
    <mc:Fallback>
      <p:transition spd="slow" advClick="0" advTm="6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D8A2D0-685E-1D47-BAF7-F7D19E92EF1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46273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6000" advClick="0" advTm="6000"/>
    </mc:Choice>
    <mc:Fallback>
      <p:transition spd="slow" advClick="0" advTm="6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D8A2D0-685E-1D47-BAF7-F7D19E92EF1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2781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6000" advClick="0" advTm="6000"/>
    </mc:Choice>
    <mc:Fallback>
      <p:transition spd="slow" advClick="0" advTm="6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2D8A2D0-685E-1D47-BAF7-F7D19E92EF1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74653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mc:AlternateContent xmlns:mc="http://schemas.openxmlformats.org/markup-compatibility/2006">
    <mc:Choice xmlns:p14="http://schemas.microsoft.com/office/powerpoint/2010/main" Requires="p14">
      <p:transition spd="slow" p14:dur="6000" advClick="0" advTm="6000"/>
    </mc:Choice>
    <mc:Fallback>
      <p:transition spd="slow" advClick="0" advTm="6000"/>
    </mc:Fallback>
  </mc:AlternateConten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E201E-A32A-EA4B-945C-27070222C5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/>
              <a:t>8 Times tables </a:t>
            </a:r>
          </a:p>
        </p:txBody>
      </p:sp>
    </p:spTree>
    <p:extLst>
      <p:ext uri="{BB962C8B-B14F-4D97-AF65-F5344CB8AC3E}">
        <p14:creationId xmlns:p14="http://schemas.microsoft.com/office/powerpoint/2010/main" val="2315671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6000" advClick="0" advTm="6000"/>
    </mc:Choice>
    <mc:Fallback>
      <p:transition spd="slow" advClick="0" advTm="6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8 x 8 =</a:t>
            </a:r>
          </a:p>
        </p:txBody>
      </p:sp>
    </p:spTree>
    <p:extLst>
      <p:ext uri="{BB962C8B-B14F-4D97-AF65-F5344CB8AC3E}">
        <p14:creationId xmlns:p14="http://schemas.microsoft.com/office/powerpoint/2010/main" val="1368173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6000" advClick="0" advTm="6000"/>
    </mc:Choice>
    <mc:Fallback>
      <p:transition spd="slow" advClick="0" advTm="6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9</a:t>
            </a:r>
            <a:r>
              <a:rPr lang="en-US" sz="7200"/>
              <a:t> x </a:t>
            </a:r>
            <a:r>
              <a:rPr lang="en-US" sz="7200" dirty="0"/>
              <a:t>8</a:t>
            </a:r>
            <a:r>
              <a:rPr lang="en-US" sz="7200"/>
              <a:t> </a:t>
            </a:r>
            <a:r>
              <a:rPr lang="en-US" sz="720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3007769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6000" advClick="0" advTm="6000"/>
    </mc:Choice>
    <mc:Fallback>
      <p:transition spd="slow" advClick="0" advTm="6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CD2C5-E0D0-C942-857E-763ECFBC1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5 x 8 =</a:t>
            </a:r>
          </a:p>
        </p:txBody>
      </p:sp>
    </p:spTree>
    <p:extLst>
      <p:ext uri="{BB962C8B-B14F-4D97-AF65-F5344CB8AC3E}">
        <p14:creationId xmlns:p14="http://schemas.microsoft.com/office/powerpoint/2010/main" val="1468564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6000" advClick="0" advTm="6000"/>
    </mc:Choice>
    <mc:Fallback>
      <p:transition spd="slow" advClick="0" advTm="6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2 x 8 =</a:t>
            </a:r>
          </a:p>
        </p:txBody>
      </p:sp>
    </p:spTree>
    <p:extLst>
      <p:ext uri="{BB962C8B-B14F-4D97-AF65-F5344CB8AC3E}">
        <p14:creationId xmlns:p14="http://schemas.microsoft.com/office/powerpoint/2010/main" val="1772367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6000" advClick="0" advTm="6000"/>
    </mc:Choice>
    <mc:Fallback>
      <p:transition spd="slow" advClick="0" advTm="6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6 x 8 =</a:t>
            </a:r>
          </a:p>
        </p:txBody>
      </p:sp>
    </p:spTree>
    <p:extLst>
      <p:ext uri="{BB962C8B-B14F-4D97-AF65-F5344CB8AC3E}">
        <p14:creationId xmlns:p14="http://schemas.microsoft.com/office/powerpoint/2010/main" val="2955994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6000" advClick="0" advTm="6000"/>
    </mc:Choice>
    <mc:Fallback>
      <p:transition spd="slow" advClick="0" advTm="6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12 x 8 =</a:t>
            </a:r>
          </a:p>
        </p:txBody>
      </p:sp>
    </p:spTree>
    <p:extLst>
      <p:ext uri="{BB962C8B-B14F-4D97-AF65-F5344CB8AC3E}">
        <p14:creationId xmlns:p14="http://schemas.microsoft.com/office/powerpoint/2010/main" val="3022421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6000" advClick="0" advTm="6000"/>
    </mc:Choice>
    <mc:Fallback>
      <p:transition spd="slow" advClick="0" advTm="6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3 x 8 =</a:t>
            </a:r>
          </a:p>
        </p:txBody>
      </p:sp>
    </p:spTree>
    <p:extLst>
      <p:ext uri="{BB962C8B-B14F-4D97-AF65-F5344CB8AC3E}">
        <p14:creationId xmlns:p14="http://schemas.microsoft.com/office/powerpoint/2010/main" val="3503176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6000" advClick="0" advTm="6000"/>
    </mc:Choice>
    <mc:Fallback>
      <p:transition spd="slow" advClick="0" advTm="6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7 x 8 =</a:t>
            </a:r>
          </a:p>
        </p:txBody>
      </p:sp>
    </p:spTree>
    <p:extLst>
      <p:ext uri="{BB962C8B-B14F-4D97-AF65-F5344CB8AC3E}">
        <p14:creationId xmlns:p14="http://schemas.microsoft.com/office/powerpoint/2010/main" val="3629616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6000" advClick="0" advTm="6000"/>
    </mc:Choice>
    <mc:Fallback>
      <p:transition spd="slow" advClick="0" advTm="6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4 x 8 =</a:t>
            </a:r>
          </a:p>
        </p:txBody>
      </p:sp>
    </p:spTree>
    <p:extLst>
      <p:ext uri="{BB962C8B-B14F-4D97-AF65-F5344CB8AC3E}">
        <p14:creationId xmlns:p14="http://schemas.microsoft.com/office/powerpoint/2010/main" val="640700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6000" advClick="0" advTm="6000"/>
    </mc:Choice>
    <mc:Fallback>
      <p:transition spd="slow" advClick="0" advTm="6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11 x 8 =</a:t>
            </a:r>
          </a:p>
        </p:txBody>
      </p:sp>
    </p:spTree>
    <p:extLst>
      <p:ext uri="{BB962C8B-B14F-4D97-AF65-F5344CB8AC3E}">
        <p14:creationId xmlns:p14="http://schemas.microsoft.com/office/powerpoint/2010/main" val="1485342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6000" advClick="0" advTm="6000"/>
    </mc:Choice>
    <mc:Fallback>
      <p:transition spd="slow" advClick="0" advTm="6000"/>
    </mc:Fallback>
  </mc:AlternateContent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{B0173AEF-1E4F-8840-A654-E5D32D201AF1}tf10001072</Template>
  <TotalTime>22</TotalTime>
  <Words>43</Words>
  <Application>Microsoft Office PowerPoint</Application>
  <PresentationFormat>Widescreen</PresentationFormat>
  <Paragraphs>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Franklin Gothic Book</vt:lpstr>
      <vt:lpstr>Crop</vt:lpstr>
      <vt:lpstr>8 Times tables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Times tables</dc:title>
  <dc:creator>Microsoft Office User</dc:creator>
  <cp:lastModifiedBy>Amy Russett</cp:lastModifiedBy>
  <cp:revision>8</cp:revision>
  <dcterms:created xsi:type="dcterms:W3CDTF">2019-02-10T20:42:08Z</dcterms:created>
  <dcterms:modified xsi:type="dcterms:W3CDTF">2019-02-12T07:48:25Z</dcterms:modified>
</cp:coreProperties>
</file>