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F52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59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F7A65-90A0-4513-886C-8AAB0DA39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BA66D0-4B93-44A3-9A26-DC6B1CE3EB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13966-367E-4BE6-895E-62AA62A2F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AFE89A-4451-44EC-8566-0BF0393BF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540FC-D2E1-4898-B3DC-BB1CF0CEA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87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691CA-1D92-4233-A322-FB58BF86C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9C085C-EF3E-4F6A-AA66-9AFA2B4CBC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F74F8-F6BA-43FA-ABA5-9991B80D8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EFF1C9-182C-4040-90EC-8E2B1409B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5C165-5F71-4216-8C04-F7F0770B0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684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617A36-FB1F-4DED-B885-A4D83B5FD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B8F8A-586E-4519-AC2C-B45B01151D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3A940-CCBF-42D4-BF53-45270AF6B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7AA48-F3CC-4FCE-8401-B5C5EF4CE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E360B6-6DA6-4EDC-8BED-0A965933C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80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8956F-0343-4329-9B97-DD83FC8E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94E94-2FB7-4187-85B7-E4E8DD589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2F573-F9A1-4DC8-9029-B04B7CE8B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CB676-9B8B-4E5D-8F8E-D284C2AC6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09963-EC51-4F77-B874-09E8A331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1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DDB9C-24B5-48BF-8B26-476C859C3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0874CC-657B-4035-8EB9-794C5F855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77B50-5FEA-477A-8BCE-56F5B29C9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BB52E-E043-4CC6-9185-8209142CF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6C182-F4EB-4F2C-9A0B-7CDCEB9C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92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A47A9-3254-4545-9B7D-CB286C2DD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21327-E1B0-4945-A6B1-816731537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2BEBE-DECA-4844-A2DC-7D85F9349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73F7E-0325-408C-A11E-63F6DCFEB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299E42-7ADC-4EB8-9E8D-FEAE410F2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A5137E-5D06-4952-847E-065368A9F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81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2D4E0-0AE7-4AF4-8AFA-067A67438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1997C-04CC-41F4-AC07-6C3AFC1E7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05ED6-4295-4B0D-9420-4B987CF6B1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F3E5E2-7FC9-4B44-8E05-4D04BA366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A4844B-3862-42D3-9E8D-E89F6DB45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6310E9-8A08-4081-B838-26208F33E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35EDE8-9CED-44B7-A539-6E91D3C3A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F2E0EB-0385-452D-B223-09A96C56E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93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290F-A0F7-4AE4-AC16-F1DE01A4B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0DC8F9-04ED-471A-AC68-792590B6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E7B8C-7ECF-4DAF-9336-F5F2BD478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58D91C-A014-41A9-9E53-D8701393E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97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A0DFD-9D2D-4C44-8007-69CF228A7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230ECA-1AFA-4146-8C1A-B4B4DCCF2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B86EF-3CB0-456B-97EF-D5491B191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59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B01B3-1E69-4DA9-B986-0ACA05B7C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34230-23AD-4AA5-9C42-1E4BC8FA6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EDAECC-E6D8-4029-BED7-B57A946A2E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CA760B-E36A-4C99-BFDA-6C533444B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87153-55E2-435E-96B4-D1305A5A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694CF-2665-44A8-AD91-31FAC880E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614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5D293-2061-4959-95FF-0BE34A1D3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689EFA-97AA-45D8-92DF-0C703F76C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43494-39F8-4676-9AFF-07C7240015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78F99F-E8D2-4A2C-A87B-2DBA5606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07C5E-718E-4540-B0AC-DFE77FE5B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6DE96D-BCA4-4227-BE9C-ADF1C9AA3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38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24F72C-8389-4C4D-B265-8EB24FD12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7B5F9-804B-4706-B786-A67991E1AA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2B71E-3341-4D98-AABE-8C15F4F24B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F34CD5-D935-4F7F-9A3A-A10825298119}" type="datetimeFigureOut">
              <a:rPr lang="en-GB" smtClean="0"/>
              <a:t>04/02/2022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AE60E-8739-461B-BBD1-B64096BD1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D8E9E-7AD0-4038-BE1F-7A7CC18B8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60EF0-17C9-4F12-A8C7-8AB7C54ADE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9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EB5416-45C1-45B3-BDDE-09C7A2E790DF}"/>
              </a:ext>
            </a:extLst>
          </p:cNvPr>
          <p:cNvSpPr/>
          <p:nvPr/>
        </p:nvSpPr>
        <p:spPr>
          <a:xfrm>
            <a:off x="1167406" y="935336"/>
            <a:ext cx="9857187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highlight>
                  <a:srgbClr val="FFFF00"/>
                </a:highlight>
              </a:rPr>
              <a:t>THE BIG 46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996AB8-B31A-4216-8627-67D7F9FB351C}"/>
              </a:ext>
            </a:extLst>
          </p:cNvPr>
          <p:cNvSpPr/>
          <p:nvPr/>
        </p:nvSpPr>
        <p:spPr>
          <a:xfrm>
            <a:off x="4136167" y="4404249"/>
            <a:ext cx="3919664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FLASHCARDS</a:t>
            </a:r>
          </a:p>
        </p:txBody>
      </p:sp>
    </p:spTree>
    <p:extLst>
      <p:ext uri="{BB962C8B-B14F-4D97-AF65-F5344CB8AC3E}">
        <p14:creationId xmlns:p14="http://schemas.microsoft.com/office/powerpoint/2010/main" val="165325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EB5416-45C1-45B3-BDDE-09C7A2E790DF}"/>
              </a:ext>
            </a:extLst>
          </p:cNvPr>
          <p:cNvSpPr/>
          <p:nvPr/>
        </p:nvSpPr>
        <p:spPr>
          <a:xfrm>
            <a:off x="-215620" y="225347"/>
            <a:ext cx="6185115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highlight>
                  <a:srgbClr val="FFFF00"/>
                </a:highlight>
              </a:rPr>
              <a:t>THE BIG 46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996AB8-B31A-4216-8627-67D7F9FB351C}"/>
              </a:ext>
            </a:extLst>
          </p:cNvPr>
          <p:cNvSpPr/>
          <p:nvPr/>
        </p:nvSpPr>
        <p:spPr>
          <a:xfrm>
            <a:off x="917105" y="1803326"/>
            <a:ext cx="3919664" cy="923330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FLASHCARDS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A2E203-609A-447E-A3A3-E21490CD4100}"/>
              </a:ext>
            </a:extLst>
          </p:cNvPr>
          <p:cNvSpPr txBox="1"/>
          <p:nvPr/>
        </p:nvSpPr>
        <p:spPr>
          <a:xfrm>
            <a:off x="181756" y="2858085"/>
            <a:ext cx="877077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Kristen ITC" panose="03050502040202030202" pitchFamily="66" charset="0"/>
              </a:rPr>
              <a:t>HOW TO USE:</a:t>
            </a:r>
          </a:p>
          <a:p>
            <a:endParaRPr lang="en-GB" sz="2400" b="1" dirty="0">
              <a:latin typeface="Kristen ITC" panose="03050502040202030202" pitchFamily="66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sz="2400" b="1" dirty="0">
                <a:latin typeface="Kristen ITC" panose="03050502040202030202" pitchFamily="66" charset="0"/>
              </a:rPr>
              <a:t>Select slide show mode.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>
                <a:latin typeface="Kristen ITC" panose="03050502040202030202" pitchFamily="66" charset="0"/>
              </a:rPr>
              <a:t>Go to slide 3.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SELECT</a:t>
            </a:r>
            <a:r>
              <a:rPr lang="en-GB" sz="2400" b="1" dirty="0">
                <a:latin typeface="Kristen ITC" panose="03050502040202030202" pitchFamily="66" charset="0"/>
              </a:rPr>
              <a:t> a times table fact to practice.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SAY</a:t>
            </a:r>
            <a:r>
              <a:rPr lang="en-GB" sz="2400" b="1" dirty="0">
                <a:latin typeface="Kristen ITC" panose="03050502040202030202" pitchFamily="66" charset="0"/>
              </a:rPr>
              <a:t> the answer out loud.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CLICK</a:t>
            </a:r>
            <a:r>
              <a:rPr lang="en-GB" sz="2400" b="1" dirty="0">
                <a:latin typeface="Kristen ITC" panose="03050502040202030202" pitchFamily="66" charset="0"/>
              </a:rPr>
              <a:t> the yellow rectangle.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dirty="0">
                <a:latin typeface="Kristen ITC" panose="03050502040202030202" pitchFamily="66" charset="0"/>
              </a:rPr>
              <a:t>The will then be revealed.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CHECK</a:t>
            </a:r>
            <a:r>
              <a:rPr lang="en-GB" sz="2400" b="1" dirty="0">
                <a:latin typeface="Kristen ITC" panose="03050502040202030202" pitchFamily="66" charset="0"/>
              </a:rPr>
              <a:t> your answer.</a:t>
            </a:r>
          </a:p>
          <a:p>
            <a:pPr marL="342900" indent="-342900">
              <a:buFont typeface="+mj-lt"/>
              <a:buAutoNum type="arabicPeriod"/>
            </a:pPr>
            <a:r>
              <a:rPr lang="en-GB" sz="2400" b="1" u="sng" dirty="0">
                <a:solidFill>
                  <a:srgbClr val="FFFF00"/>
                </a:solidFill>
                <a:latin typeface="Kristen ITC" panose="03050502040202030202" pitchFamily="66" charset="0"/>
              </a:rPr>
              <a:t>REPEAT</a:t>
            </a:r>
            <a:r>
              <a:rPr lang="en-GB" sz="2400" b="1" dirty="0">
                <a:latin typeface="Kristen ITC" panose="03050502040202030202" pitchFamily="66" charset="0"/>
              </a:rPr>
              <a:t> – Do it again! And Again! And Again!</a:t>
            </a:r>
          </a:p>
          <a:p>
            <a:endParaRPr lang="en-GB" sz="2400" b="1" dirty="0">
              <a:latin typeface="Kristen ITC" panose="03050502040202030202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49B2BB5-07B8-4B82-B998-F19DAB771EFA}"/>
              </a:ext>
            </a:extLst>
          </p:cNvPr>
          <p:cNvSpPr/>
          <p:nvPr/>
        </p:nvSpPr>
        <p:spPr>
          <a:xfrm rot="20055936">
            <a:off x="7860085" y="653897"/>
            <a:ext cx="2184893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SELECT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80D407-31BD-4529-9F5F-872B0C5D71C4}"/>
              </a:ext>
            </a:extLst>
          </p:cNvPr>
          <p:cNvSpPr/>
          <p:nvPr/>
        </p:nvSpPr>
        <p:spPr>
          <a:xfrm rot="20055936">
            <a:off x="7907647" y="1937304"/>
            <a:ext cx="1225785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SAY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813545-4F92-41FC-8731-F41AAF36C213}"/>
              </a:ext>
            </a:extLst>
          </p:cNvPr>
          <p:cNvSpPr/>
          <p:nvPr/>
        </p:nvSpPr>
        <p:spPr>
          <a:xfrm rot="20055936">
            <a:off x="7851202" y="2974378"/>
            <a:ext cx="1774845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CLICK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E374DE2-005F-45F2-B66F-80394BD3702A}"/>
              </a:ext>
            </a:extLst>
          </p:cNvPr>
          <p:cNvSpPr/>
          <p:nvPr/>
        </p:nvSpPr>
        <p:spPr>
          <a:xfrm rot="20055936">
            <a:off x="7834598" y="4112094"/>
            <a:ext cx="2062873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CHECK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DD24E17-0BEC-403B-B5E9-87AF45288801}"/>
              </a:ext>
            </a:extLst>
          </p:cNvPr>
          <p:cNvSpPr/>
          <p:nvPr/>
        </p:nvSpPr>
        <p:spPr>
          <a:xfrm rot="20055936">
            <a:off x="7853392" y="5176426"/>
            <a:ext cx="2319802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REPEAT</a:t>
            </a:r>
          </a:p>
        </p:txBody>
      </p:sp>
      <p:pic>
        <p:nvPicPr>
          <p:cNvPr id="1026" name="Picture 2" descr="Why Did You Choose Your Course? – Answer This Before College">
            <a:extLst>
              <a:ext uri="{FF2B5EF4-FFF2-40B4-BE49-F238E27FC236}">
                <a16:creationId xmlns:a16="http://schemas.microsoft.com/office/drawing/2014/main" id="{AD1380DD-46A3-4BF1-97A8-401B919269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82" y="461012"/>
            <a:ext cx="1039013" cy="1147082"/>
          </a:xfrm>
          <a:prstGeom prst="rect">
            <a:avLst/>
          </a:prstGeom>
          <a:solidFill>
            <a:srgbClr val="4472C4"/>
          </a:solidFill>
        </p:spPr>
      </p:pic>
      <p:pic>
        <p:nvPicPr>
          <p:cNvPr id="1028" name="Picture 4" descr="We want you to have your say...">
            <a:extLst>
              <a:ext uri="{FF2B5EF4-FFF2-40B4-BE49-F238E27FC236}">
                <a16:creationId xmlns:a16="http://schemas.microsoft.com/office/drawing/2014/main" id="{07E691E4-0F09-4ECA-8BCD-6D49796445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88"/>
          <a:stretch/>
        </p:blipFill>
        <p:spPr bwMode="auto">
          <a:xfrm>
            <a:off x="10235882" y="1608094"/>
            <a:ext cx="1039013" cy="1249991"/>
          </a:xfrm>
          <a:prstGeom prst="rect">
            <a:avLst/>
          </a:prstGeom>
          <a:solidFill>
            <a:srgbClr val="4472C4"/>
          </a:solidFill>
        </p:spPr>
      </p:pic>
      <p:pic>
        <p:nvPicPr>
          <p:cNvPr id="1030" name="Picture 6" descr="Click PNG, Click Transparent Background - FreeIconsPNG">
            <a:extLst>
              <a:ext uri="{FF2B5EF4-FFF2-40B4-BE49-F238E27FC236}">
                <a16:creationId xmlns:a16="http://schemas.microsoft.com/office/drawing/2014/main" id="{18B0CB03-B7D8-493C-B78E-287D79E1C9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82" y="2852835"/>
            <a:ext cx="1039013" cy="1147082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1032" name="Picture 8" descr="Check icon Royalty Free Vector Image - VectorStock">
            <a:extLst>
              <a:ext uri="{FF2B5EF4-FFF2-40B4-BE49-F238E27FC236}">
                <a16:creationId xmlns:a16="http://schemas.microsoft.com/office/drawing/2014/main" id="{E46DFF52-1C36-40D0-91FF-9DA23C89DF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5" t="4380" r="6292" b="11292"/>
          <a:stretch/>
        </p:blipFill>
        <p:spPr bwMode="auto">
          <a:xfrm>
            <a:off x="10235882" y="3999915"/>
            <a:ext cx="1039013" cy="1097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ile:Repeat font awesome.svg - Wikimedia Commons">
            <a:extLst>
              <a:ext uri="{FF2B5EF4-FFF2-40B4-BE49-F238E27FC236}">
                <a16:creationId xmlns:a16="http://schemas.microsoft.com/office/drawing/2014/main" id="{7D26D2A3-B16F-4ED2-9D90-57D4DBABFE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882" y="5097378"/>
            <a:ext cx="1039013" cy="1039013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7419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2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259C56-61A1-48A0-B226-000CC3109D13}"/>
              </a:ext>
            </a:extLst>
          </p:cNvPr>
          <p:cNvSpPr/>
          <p:nvPr/>
        </p:nvSpPr>
        <p:spPr>
          <a:xfrm>
            <a:off x="225288" y="151454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34B5CE-3A24-4BC3-945B-5DAA4E74B9E7}"/>
              </a:ext>
            </a:extLst>
          </p:cNvPr>
          <p:cNvSpPr/>
          <p:nvPr/>
        </p:nvSpPr>
        <p:spPr>
          <a:xfrm>
            <a:off x="221658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24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62439F7-A07B-4EA3-96A4-37BC807AFFE5}"/>
              </a:ext>
            </a:extLst>
          </p:cNvPr>
          <p:cNvSpPr/>
          <p:nvPr/>
        </p:nvSpPr>
        <p:spPr>
          <a:xfrm>
            <a:off x="221657" y="5979564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16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88BA2C-C2FD-4BB6-AD01-D5800CB0840D}"/>
              </a:ext>
            </a:extLst>
          </p:cNvPr>
          <p:cNvSpPr/>
          <p:nvPr/>
        </p:nvSpPr>
        <p:spPr>
          <a:xfrm>
            <a:off x="221657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12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DE2EBB-391B-4CDB-9A49-A0D8CE25440C}"/>
              </a:ext>
            </a:extLst>
          </p:cNvPr>
          <p:cNvSpPr/>
          <p:nvPr/>
        </p:nvSpPr>
        <p:spPr>
          <a:xfrm>
            <a:off x="221657" y="4326853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8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1056D53-9551-4F35-85A6-A46CBDD096C3}"/>
              </a:ext>
            </a:extLst>
          </p:cNvPr>
          <p:cNvSpPr/>
          <p:nvPr/>
        </p:nvSpPr>
        <p:spPr>
          <a:xfrm>
            <a:off x="221657" y="348595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36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3A761A-29B5-406C-96A3-A6C4F4D51920}"/>
              </a:ext>
            </a:extLst>
          </p:cNvPr>
          <p:cNvSpPr/>
          <p:nvPr/>
        </p:nvSpPr>
        <p:spPr>
          <a:xfrm>
            <a:off x="221658" y="264506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9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2E6EE93-D3ED-45E0-89AA-0DB77EBA7E67}"/>
              </a:ext>
            </a:extLst>
          </p:cNvPr>
          <p:cNvSpPr/>
          <p:nvPr/>
        </p:nvSpPr>
        <p:spPr>
          <a:xfrm>
            <a:off x="221658" y="179044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6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414E21E-98E9-4C34-8B97-BFE58A7EC743}"/>
              </a:ext>
            </a:extLst>
          </p:cNvPr>
          <p:cNvSpPr/>
          <p:nvPr/>
        </p:nvSpPr>
        <p:spPr>
          <a:xfrm>
            <a:off x="2133916" y="151454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B5077C-F381-412C-AB73-B4732D990B4F}"/>
              </a:ext>
            </a:extLst>
          </p:cNvPr>
          <p:cNvSpPr/>
          <p:nvPr/>
        </p:nvSpPr>
        <p:spPr>
          <a:xfrm>
            <a:off x="2130286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10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0415067-4722-4932-A98B-DF61E6E86249}"/>
              </a:ext>
            </a:extLst>
          </p:cNvPr>
          <p:cNvSpPr/>
          <p:nvPr/>
        </p:nvSpPr>
        <p:spPr>
          <a:xfrm>
            <a:off x="2130285" y="5979564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18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D356703-4DF7-4F1D-8E6D-B6D9E8260620}"/>
              </a:ext>
            </a:extLst>
          </p:cNvPr>
          <p:cNvSpPr/>
          <p:nvPr/>
        </p:nvSpPr>
        <p:spPr>
          <a:xfrm>
            <a:off x="2130285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D874951-A829-42D0-99DE-B83CAC9D13DA}"/>
              </a:ext>
            </a:extLst>
          </p:cNvPr>
          <p:cNvSpPr/>
          <p:nvPr/>
        </p:nvSpPr>
        <p:spPr>
          <a:xfrm>
            <a:off x="2130285" y="4326853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60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7E2ECA7-5215-4CD2-AF8E-72EB4F520CDC}"/>
              </a:ext>
            </a:extLst>
          </p:cNvPr>
          <p:cNvSpPr/>
          <p:nvPr/>
        </p:nvSpPr>
        <p:spPr>
          <a:xfrm>
            <a:off x="2130285" y="348595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411ED7-A2F9-41B2-807B-4B26F91D884D}"/>
              </a:ext>
            </a:extLst>
          </p:cNvPr>
          <p:cNvSpPr/>
          <p:nvPr/>
        </p:nvSpPr>
        <p:spPr>
          <a:xfrm>
            <a:off x="2130286" y="264506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5BF730-39E0-4EA1-A5AA-9D4019A346BD}"/>
              </a:ext>
            </a:extLst>
          </p:cNvPr>
          <p:cNvSpPr/>
          <p:nvPr/>
        </p:nvSpPr>
        <p:spPr>
          <a:xfrm>
            <a:off x="2130286" y="179044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15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9DCAB4C-5FC3-4FC5-8C84-473A2F7FF957}"/>
              </a:ext>
            </a:extLst>
          </p:cNvPr>
          <p:cNvSpPr/>
          <p:nvPr/>
        </p:nvSpPr>
        <p:spPr>
          <a:xfrm>
            <a:off x="4042544" y="151454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24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E2FBD54-4E8D-45D2-B87B-FC5D5DF87DA2}"/>
              </a:ext>
            </a:extLst>
          </p:cNvPr>
          <p:cNvSpPr/>
          <p:nvPr/>
        </p:nvSpPr>
        <p:spPr>
          <a:xfrm>
            <a:off x="4038914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30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90BAD5D-654F-41FC-85E4-00431048E6F8}"/>
              </a:ext>
            </a:extLst>
          </p:cNvPr>
          <p:cNvSpPr/>
          <p:nvPr/>
        </p:nvSpPr>
        <p:spPr>
          <a:xfrm>
            <a:off x="4038913" y="5979564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35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4F3773D-DE54-45B5-A73A-B0DCDFFF3967}"/>
              </a:ext>
            </a:extLst>
          </p:cNvPr>
          <p:cNvSpPr/>
          <p:nvPr/>
        </p:nvSpPr>
        <p:spPr>
          <a:xfrm>
            <a:off x="4038913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28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F8AEF65-9379-4A54-8EDE-54966761C194}"/>
              </a:ext>
            </a:extLst>
          </p:cNvPr>
          <p:cNvSpPr/>
          <p:nvPr/>
        </p:nvSpPr>
        <p:spPr>
          <a:xfrm>
            <a:off x="4038913" y="4326853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6F2BDD2-6BF4-43F9-862E-D59A682DF920}"/>
              </a:ext>
            </a:extLst>
          </p:cNvPr>
          <p:cNvSpPr/>
          <p:nvPr/>
        </p:nvSpPr>
        <p:spPr>
          <a:xfrm>
            <a:off x="4038913" y="348595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14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3AA33595-68F3-469E-9271-044E67ECE36F}"/>
              </a:ext>
            </a:extLst>
          </p:cNvPr>
          <p:cNvSpPr/>
          <p:nvPr/>
        </p:nvSpPr>
        <p:spPr>
          <a:xfrm>
            <a:off x="4038914" y="264506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72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6DA2A86-D843-43C7-9D0E-22ED6E43756A}"/>
              </a:ext>
            </a:extLst>
          </p:cNvPr>
          <p:cNvSpPr/>
          <p:nvPr/>
        </p:nvSpPr>
        <p:spPr>
          <a:xfrm>
            <a:off x="4038914" y="179044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36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5F32FC6-779F-473C-B8A9-784D314C8607}"/>
              </a:ext>
            </a:extLst>
          </p:cNvPr>
          <p:cNvSpPr/>
          <p:nvPr/>
        </p:nvSpPr>
        <p:spPr>
          <a:xfrm>
            <a:off x="5951172" y="151454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42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AD5D01C9-BF1F-42C8-8A58-BDD7DF13AD08}"/>
              </a:ext>
            </a:extLst>
          </p:cNvPr>
          <p:cNvSpPr/>
          <p:nvPr/>
        </p:nvSpPr>
        <p:spPr>
          <a:xfrm>
            <a:off x="5947542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49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62548FC-98B5-4811-BE44-733F223251DF}"/>
              </a:ext>
            </a:extLst>
          </p:cNvPr>
          <p:cNvSpPr/>
          <p:nvPr/>
        </p:nvSpPr>
        <p:spPr>
          <a:xfrm>
            <a:off x="5947541" y="5979564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48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5A2F1659-572F-4CC2-806E-3C629F43690C}"/>
              </a:ext>
            </a:extLst>
          </p:cNvPr>
          <p:cNvSpPr/>
          <p:nvPr/>
        </p:nvSpPr>
        <p:spPr>
          <a:xfrm>
            <a:off x="5947541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40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51D8B2C6-5013-4615-B45D-F43FB33138BB}"/>
              </a:ext>
            </a:extLst>
          </p:cNvPr>
          <p:cNvSpPr/>
          <p:nvPr/>
        </p:nvSpPr>
        <p:spPr>
          <a:xfrm>
            <a:off x="5947541" y="4326853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32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6D2CE67-33F1-4690-A8A2-9763176AB088}"/>
              </a:ext>
            </a:extLst>
          </p:cNvPr>
          <p:cNvSpPr/>
          <p:nvPr/>
        </p:nvSpPr>
        <p:spPr>
          <a:xfrm>
            <a:off x="5947541" y="348595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24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1617457-EB43-4B23-8AF1-0B3EBF454B6B}"/>
              </a:ext>
            </a:extLst>
          </p:cNvPr>
          <p:cNvSpPr/>
          <p:nvPr/>
        </p:nvSpPr>
        <p:spPr>
          <a:xfrm>
            <a:off x="5947542" y="264506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16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3B3DA0F7-AAF1-4152-BE78-F9D1AC2BD01B}"/>
              </a:ext>
            </a:extLst>
          </p:cNvPr>
          <p:cNvSpPr/>
          <p:nvPr/>
        </p:nvSpPr>
        <p:spPr>
          <a:xfrm>
            <a:off x="5947542" y="179044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84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8C16E63E-0987-4C07-A918-A40ED6B9875A}"/>
              </a:ext>
            </a:extLst>
          </p:cNvPr>
          <p:cNvSpPr/>
          <p:nvPr/>
        </p:nvSpPr>
        <p:spPr>
          <a:xfrm>
            <a:off x="7856169" y="151454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56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5A74317-681D-4CB3-AD91-A4581DAA3DB6}"/>
              </a:ext>
            </a:extLst>
          </p:cNvPr>
          <p:cNvSpPr/>
          <p:nvPr/>
        </p:nvSpPr>
        <p:spPr>
          <a:xfrm>
            <a:off x="7852539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64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1CC5A460-9064-4D53-9772-B5B042B57AFA}"/>
              </a:ext>
            </a:extLst>
          </p:cNvPr>
          <p:cNvSpPr/>
          <p:nvPr/>
        </p:nvSpPr>
        <p:spPr>
          <a:xfrm>
            <a:off x="7852538" y="5979564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54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E814D44-D444-4456-9BBA-FC0CB6280340}"/>
              </a:ext>
            </a:extLst>
          </p:cNvPr>
          <p:cNvSpPr/>
          <p:nvPr/>
        </p:nvSpPr>
        <p:spPr>
          <a:xfrm>
            <a:off x="7852538" y="5154238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45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30517CEF-E7CC-42A6-93E1-5283409AF42C}"/>
              </a:ext>
            </a:extLst>
          </p:cNvPr>
          <p:cNvSpPr/>
          <p:nvPr/>
        </p:nvSpPr>
        <p:spPr>
          <a:xfrm>
            <a:off x="7852538" y="4326853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36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BA46ABA-E6D7-491B-A5A6-0C973FC4DB5B}"/>
              </a:ext>
            </a:extLst>
          </p:cNvPr>
          <p:cNvSpPr/>
          <p:nvPr/>
        </p:nvSpPr>
        <p:spPr>
          <a:xfrm>
            <a:off x="7852538" y="3485957"/>
            <a:ext cx="1734143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27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8C2598E-9E87-4344-B0F5-8A261B7758CC}"/>
              </a:ext>
            </a:extLst>
          </p:cNvPr>
          <p:cNvSpPr/>
          <p:nvPr/>
        </p:nvSpPr>
        <p:spPr>
          <a:xfrm>
            <a:off x="7852539" y="264506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18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A6B1A54F-D33E-4DB0-B969-13F3D83F5FF6}"/>
              </a:ext>
            </a:extLst>
          </p:cNvPr>
          <p:cNvSpPr/>
          <p:nvPr/>
        </p:nvSpPr>
        <p:spPr>
          <a:xfrm>
            <a:off x="7852539" y="179044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96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6BE468A-09A1-4633-9E80-C0926547ABAE}"/>
              </a:ext>
            </a:extLst>
          </p:cNvPr>
          <p:cNvSpPr/>
          <p:nvPr/>
        </p:nvSpPr>
        <p:spPr>
          <a:xfrm>
            <a:off x="9757535" y="151454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63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B1BB015-7722-4B02-8AA3-4C4740812A86}"/>
              </a:ext>
            </a:extLst>
          </p:cNvPr>
          <p:cNvSpPr/>
          <p:nvPr/>
        </p:nvSpPr>
        <p:spPr>
          <a:xfrm>
            <a:off x="9753905" y="97512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72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C18E726-ABF7-4A84-A0AA-201225CD3145}"/>
              </a:ext>
            </a:extLst>
          </p:cNvPr>
          <p:cNvSpPr/>
          <p:nvPr/>
        </p:nvSpPr>
        <p:spPr>
          <a:xfrm>
            <a:off x="9753904" y="5154238"/>
            <a:ext cx="1734143" cy="1552308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144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6422676-B7BC-48DB-9CD8-727F352843A6}"/>
              </a:ext>
            </a:extLst>
          </p:cNvPr>
          <p:cNvSpPr/>
          <p:nvPr/>
        </p:nvSpPr>
        <p:spPr>
          <a:xfrm>
            <a:off x="9753904" y="3499674"/>
            <a:ext cx="1734143" cy="1582553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132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F10C7EEF-5AD9-496A-8186-CD1F072FBF5A}"/>
              </a:ext>
            </a:extLst>
          </p:cNvPr>
          <p:cNvSpPr/>
          <p:nvPr/>
        </p:nvSpPr>
        <p:spPr>
          <a:xfrm>
            <a:off x="9753905" y="2645061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108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4718EB3C-625A-46B4-B118-A648B91F16C7}"/>
              </a:ext>
            </a:extLst>
          </p:cNvPr>
          <p:cNvSpPr/>
          <p:nvPr/>
        </p:nvSpPr>
        <p:spPr>
          <a:xfrm>
            <a:off x="9753905" y="1790448"/>
            <a:ext cx="1734142" cy="755374"/>
          </a:xfrm>
          <a:prstGeom prst="rect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dirty="0"/>
              <a:t>81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9A84539E-7A9C-4E00-94B3-E53FA7AA59F5}"/>
              </a:ext>
            </a:extLst>
          </p:cNvPr>
          <p:cNvSpPr/>
          <p:nvPr/>
        </p:nvSpPr>
        <p:spPr>
          <a:xfrm>
            <a:off x="221657" y="135201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2x2=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4406843C-4609-4BDA-9F7B-26ACC3F19107}"/>
              </a:ext>
            </a:extLst>
          </p:cNvPr>
          <p:cNvSpPr/>
          <p:nvPr/>
        </p:nvSpPr>
        <p:spPr>
          <a:xfrm>
            <a:off x="214396" y="95584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2x12=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8E9823D-4D0C-4B4B-B3D4-81165C33F8C3}"/>
              </a:ext>
            </a:extLst>
          </p:cNvPr>
          <p:cNvSpPr/>
          <p:nvPr/>
        </p:nvSpPr>
        <p:spPr>
          <a:xfrm>
            <a:off x="214396" y="1771767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82AD036A-9FA6-4CB7-AD2E-A382CE666DA4}"/>
              </a:ext>
            </a:extLst>
          </p:cNvPr>
          <p:cNvSpPr/>
          <p:nvPr/>
        </p:nvSpPr>
        <p:spPr>
          <a:xfrm>
            <a:off x="214396" y="264505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4EFAA656-5D17-4A0E-835E-5A6E7503F6EA}"/>
              </a:ext>
            </a:extLst>
          </p:cNvPr>
          <p:cNvSpPr/>
          <p:nvPr/>
        </p:nvSpPr>
        <p:spPr>
          <a:xfrm>
            <a:off x="214396" y="348595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3x12=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1099255-8D4E-4A2D-A466-FDFD81D26879}"/>
              </a:ext>
            </a:extLst>
          </p:cNvPr>
          <p:cNvSpPr/>
          <p:nvPr/>
        </p:nvSpPr>
        <p:spPr>
          <a:xfrm>
            <a:off x="221657" y="431578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10EE337-335B-49BD-B713-67B141955082}"/>
              </a:ext>
            </a:extLst>
          </p:cNvPr>
          <p:cNvSpPr/>
          <p:nvPr/>
        </p:nvSpPr>
        <p:spPr>
          <a:xfrm>
            <a:off x="221657" y="513642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F053F8D-FF55-40E0-AF18-D86CCA87A1B6}"/>
              </a:ext>
            </a:extLst>
          </p:cNvPr>
          <p:cNvSpPr/>
          <p:nvPr/>
        </p:nvSpPr>
        <p:spPr>
          <a:xfrm>
            <a:off x="221657" y="5982859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CC98219B-B0BE-4B96-A087-7998C897A4AD}"/>
              </a:ext>
            </a:extLst>
          </p:cNvPr>
          <p:cNvSpPr/>
          <p:nvPr/>
        </p:nvSpPr>
        <p:spPr>
          <a:xfrm>
            <a:off x="2126654" y="151454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4x12=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1A39B840-B1AD-479F-8098-A155D57B62CA}"/>
              </a:ext>
            </a:extLst>
          </p:cNvPr>
          <p:cNvSpPr/>
          <p:nvPr/>
        </p:nvSpPr>
        <p:spPr>
          <a:xfrm>
            <a:off x="2133915" y="95722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5x2=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85679193-495E-4801-A862-36F939298A32}"/>
              </a:ext>
            </a:extLst>
          </p:cNvPr>
          <p:cNvSpPr/>
          <p:nvPr/>
        </p:nvSpPr>
        <p:spPr>
          <a:xfrm>
            <a:off x="2133915" y="178513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5x3=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0F22B709-1B47-4FEA-AF97-3AD127E5C072}"/>
              </a:ext>
            </a:extLst>
          </p:cNvPr>
          <p:cNvSpPr/>
          <p:nvPr/>
        </p:nvSpPr>
        <p:spPr>
          <a:xfrm>
            <a:off x="2133915" y="264505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5x4=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DD15BA7B-6232-40E5-ADE6-DD6DC9936F1E}"/>
              </a:ext>
            </a:extLst>
          </p:cNvPr>
          <p:cNvSpPr/>
          <p:nvPr/>
        </p:nvSpPr>
        <p:spPr>
          <a:xfrm>
            <a:off x="2133915" y="3484660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5x5=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28CD92F4-2908-4370-A185-6285064F22F1}"/>
              </a:ext>
            </a:extLst>
          </p:cNvPr>
          <p:cNvSpPr/>
          <p:nvPr/>
        </p:nvSpPr>
        <p:spPr>
          <a:xfrm>
            <a:off x="2126654" y="4318110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5x12=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B2D326BB-8872-40C2-BE30-185990C7DE82}"/>
              </a:ext>
            </a:extLst>
          </p:cNvPr>
          <p:cNvSpPr/>
          <p:nvPr/>
        </p:nvSpPr>
        <p:spPr>
          <a:xfrm>
            <a:off x="2126652" y="513642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95FF4B3E-553D-43F8-879E-6317CE38C9F4}"/>
              </a:ext>
            </a:extLst>
          </p:cNvPr>
          <p:cNvSpPr/>
          <p:nvPr/>
        </p:nvSpPr>
        <p:spPr>
          <a:xfrm>
            <a:off x="2126654" y="5983807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8B8F7B92-E652-4D9F-B07D-333D142F2C0E}"/>
              </a:ext>
            </a:extLst>
          </p:cNvPr>
          <p:cNvSpPr/>
          <p:nvPr/>
        </p:nvSpPr>
        <p:spPr>
          <a:xfrm>
            <a:off x="4031652" y="12931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CCA684C-0EE8-4A81-AF46-10622593648A}"/>
              </a:ext>
            </a:extLst>
          </p:cNvPr>
          <p:cNvSpPr/>
          <p:nvPr/>
        </p:nvSpPr>
        <p:spPr>
          <a:xfrm>
            <a:off x="4028021" y="954344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A31217A2-B8DB-4F03-BB25-CAF8D145DC94}"/>
              </a:ext>
            </a:extLst>
          </p:cNvPr>
          <p:cNvSpPr/>
          <p:nvPr/>
        </p:nvSpPr>
        <p:spPr>
          <a:xfrm>
            <a:off x="4038913" y="1779377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6x6=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002F425E-A0B9-482F-BEFD-330D6E138BCA}"/>
              </a:ext>
            </a:extLst>
          </p:cNvPr>
          <p:cNvSpPr/>
          <p:nvPr/>
        </p:nvSpPr>
        <p:spPr>
          <a:xfrm>
            <a:off x="4038913" y="263907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6x12=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FD4319A-22B6-46D7-A26B-E8AC7314E771}"/>
              </a:ext>
            </a:extLst>
          </p:cNvPr>
          <p:cNvSpPr/>
          <p:nvPr/>
        </p:nvSpPr>
        <p:spPr>
          <a:xfrm>
            <a:off x="4038911" y="3494449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tx1"/>
                </a:solidFill>
              </a:rPr>
              <a:t>7x2</a:t>
            </a:r>
            <a:r>
              <a:rPr lang="en-GB" sz="3200" dirty="0">
                <a:solidFill>
                  <a:schemeClr val="tx1"/>
                </a:solidFill>
              </a:rPr>
              <a:t>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3A878698-258D-418F-88C8-96E0DC72F13A}"/>
              </a:ext>
            </a:extLst>
          </p:cNvPr>
          <p:cNvSpPr/>
          <p:nvPr/>
        </p:nvSpPr>
        <p:spPr>
          <a:xfrm>
            <a:off x="4031652" y="430989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9D5F19F6-40C1-4329-81D3-23F0749675AE}"/>
              </a:ext>
            </a:extLst>
          </p:cNvPr>
          <p:cNvSpPr/>
          <p:nvPr/>
        </p:nvSpPr>
        <p:spPr>
          <a:xfrm>
            <a:off x="4031649" y="514603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3CDA8494-C806-4299-BC0D-EA48E1A7223B}"/>
              </a:ext>
            </a:extLst>
          </p:cNvPr>
          <p:cNvSpPr/>
          <p:nvPr/>
        </p:nvSpPr>
        <p:spPr>
          <a:xfrm>
            <a:off x="4031652" y="5976970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08E9348C-E041-446B-A253-9705D85B5398}"/>
              </a:ext>
            </a:extLst>
          </p:cNvPr>
          <p:cNvSpPr/>
          <p:nvPr/>
        </p:nvSpPr>
        <p:spPr>
          <a:xfrm>
            <a:off x="5936648" y="13765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7x6=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451B3CC6-7F09-41A2-BEA6-D2B65AEDBDCB}"/>
              </a:ext>
            </a:extLst>
          </p:cNvPr>
          <p:cNvSpPr/>
          <p:nvPr/>
        </p:nvSpPr>
        <p:spPr>
          <a:xfrm>
            <a:off x="5936648" y="971592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7x7=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6028431F-1BCA-413C-9AD3-611572157215}"/>
              </a:ext>
            </a:extLst>
          </p:cNvPr>
          <p:cNvSpPr/>
          <p:nvPr/>
        </p:nvSpPr>
        <p:spPr>
          <a:xfrm>
            <a:off x="5936649" y="1790448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7x12=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A6915F8C-4DC4-4FF2-A078-293F8EC13962}"/>
              </a:ext>
            </a:extLst>
          </p:cNvPr>
          <p:cNvSpPr/>
          <p:nvPr/>
        </p:nvSpPr>
        <p:spPr>
          <a:xfrm>
            <a:off x="5951168" y="264524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EF2BF219-47D0-4E85-B876-774FAF3EE200}"/>
              </a:ext>
            </a:extLst>
          </p:cNvPr>
          <p:cNvSpPr/>
          <p:nvPr/>
        </p:nvSpPr>
        <p:spPr>
          <a:xfrm>
            <a:off x="5951168" y="3473981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04AFACB0-7838-48FE-99D5-09F1DA659823}"/>
              </a:ext>
            </a:extLst>
          </p:cNvPr>
          <p:cNvSpPr/>
          <p:nvPr/>
        </p:nvSpPr>
        <p:spPr>
          <a:xfrm>
            <a:off x="5943909" y="4304529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69EFF12-86A1-4EF6-BE4E-911FCE1B80DD}"/>
              </a:ext>
            </a:extLst>
          </p:cNvPr>
          <p:cNvSpPr/>
          <p:nvPr/>
        </p:nvSpPr>
        <p:spPr>
          <a:xfrm>
            <a:off x="5951168" y="5164951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13EC766-1EAB-4451-90B0-0BADA6FF105E}"/>
              </a:ext>
            </a:extLst>
          </p:cNvPr>
          <p:cNvSpPr/>
          <p:nvPr/>
        </p:nvSpPr>
        <p:spPr>
          <a:xfrm>
            <a:off x="5943909" y="5983807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8x6=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030111A4-E224-4A73-9734-7D9A01ADE84E}"/>
              </a:ext>
            </a:extLst>
          </p:cNvPr>
          <p:cNvSpPr/>
          <p:nvPr/>
        </p:nvSpPr>
        <p:spPr>
          <a:xfrm>
            <a:off x="7848907" y="151454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8x7=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F14472A0-A8B9-4990-BFF4-8D71E867BB38}"/>
              </a:ext>
            </a:extLst>
          </p:cNvPr>
          <p:cNvSpPr/>
          <p:nvPr/>
        </p:nvSpPr>
        <p:spPr>
          <a:xfrm>
            <a:off x="7856169" y="957785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8x8=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681C9AF7-2AD3-47E7-830B-BB0158425418}"/>
              </a:ext>
            </a:extLst>
          </p:cNvPr>
          <p:cNvSpPr/>
          <p:nvPr/>
        </p:nvSpPr>
        <p:spPr>
          <a:xfrm>
            <a:off x="7848906" y="1790448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8x12=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73BD7AA6-F1BC-48A7-9994-2DB3BEEC82E9}"/>
              </a:ext>
            </a:extLst>
          </p:cNvPr>
          <p:cNvSpPr/>
          <p:nvPr/>
        </p:nvSpPr>
        <p:spPr>
          <a:xfrm>
            <a:off x="7856166" y="2618676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748A98AD-A313-42A3-A7B8-E5C01D7D1198}"/>
              </a:ext>
            </a:extLst>
          </p:cNvPr>
          <p:cNvSpPr/>
          <p:nvPr/>
        </p:nvSpPr>
        <p:spPr>
          <a:xfrm>
            <a:off x="7856166" y="3484660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9x3=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7D576F84-32A4-4DC6-BAFA-41EC3D2C2B69}"/>
              </a:ext>
            </a:extLst>
          </p:cNvPr>
          <p:cNvSpPr/>
          <p:nvPr/>
        </p:nvSpPr>
        <p:spPr>
          <a:xfrm>
            <a:off x="7848907" y="4332035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9x4=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2028F967-E764-4D98-A054-69FE4C0B5041}"/>
              </a:ext>
            </a:extLst>
          </p:cNvPr>
          <p:cNvSpPr/>
          <p:nvPr/>
        </p:nvSpPr>
        <p:spPr>
          <a:xfrm>
            <a:off x="7848907" y="5152676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9x5=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FE637DE7-3D58-42E9-9AC1-184B4326BB1C}"/>
              </a:ext>
            </a:extLst>
          </p:cNvPr>
          <p:cNvSpPr/>
          <p:nvPr/>
        </p:nvSpPr>
        <p:spPr>
          <a:xfrm>
            <a:off x="7863430" y="5983807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9x6=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2A8E46F4-0B02-46BD-A232-BB631F0FE65C}"/>
              </a:ext>
            </a:extLst>
          </p:cNvPr>
          <p:cNvSpPr/>
          <p:nvPr/>
        </p:nvSpPr>
        <p:spPr>
          <a:xfrm>
            <a:off x="9761166" y="144316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9x7=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BE12418E-D95E-40DC-80ED-CC696F1781FC}"/>
              </a:ext>
            </a:extLst>
          </p:cNvPr>
          <p:cNvSpPr/>
          <p:nvPr/>
        </p:nvSpPr>
        <p:spPr>
          <a:xfrm>
            <a:off x="9772058" y="978840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9x8=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15C0BC2E-4D9C-4817-82EB-7F92B58C6E4A}"/>
              </a:ext>
            </a:extLst>
          </p:cNvPr>
          <p:cNvSpPr/>
          <p:nvPr/>
        </p:nvSpPr>
        <p:spPr>
          <a:xfrm>
            <a:off x="9746642" y="1767996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9x9=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F607A43A-4FB0-42B4-ABFE-5576F9E1641A}"/>
              </a:ext>
            </a:extLst>
          </p:cNvPr>
          <p:cNvSpPr/>
          <p:nvPr/>
        </p:nvSpPr>
        <p:spPr>
          <a:xfrm>
            <a:off x="9746642" y="2623113"/>
            <a:ext cx="1741404" cy="77751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9x12=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01763531-9C5A-4AC6-B93F-A8838891CAB2}"/>
              </a:ext>
            </a:extLst>
          </p:cNvPr>
          <p:cNvSpPr/>
          <p:nvPr/>
        </p:nvSpPr>
        <p:spPr>
          <a:xfrm>
            <a:off x="9757533" y="3493589"/>
            <a:ext cx="1741404" cy="1615962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12x11=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DA30388-0E18-4BF5-B490-2B7279E09E59}"/>
              </a:ext>
            </a:extLst>
          </p:cNvPr>
          <p:cNvSpPr/>
          <p:nvPr/>
        </p:nvSpPr>
        <p:spPr>
          <a:xfrm>
            <a:off x="9750274" y="5154239"/>
            <a:ext cx="1741404" cy="1606136"/>
          </a:xfrm>
          <a:prstGeom prst="rect">
            <a:avLst/>
          </a:prstGeom>
          <a:solidFill>
            <a:srgbClr val="FFFF00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12x12=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339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6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209" restart="whenNotActive" fill="hold" evtFilter="cancelBubble" nodeType="interactiveSeq">
                <p:stCondLst>
                  <p:cond evt="onClick" delay="0">
                    <p:tgtEl>
                      <p:spTgt spid="1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0" fill="hold">
                      <p:stCondLst>
                        <p:cond delay="0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9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  <p:seq concurrent="1" nextAc="seek">
              <p:cTn id="227" restart="whenNotActive" fill="hold" evtFilter="cancelBubble" nodeType="interactiveSeq">
                <p:stCondLst>
                  <p:cond evt="onClick" delay="0">
                    <p:tgtEl>
                      <p:spTgt spid="1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8" fill="hold">
                      <p:stCondLst>
                        <p:cond delay="0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1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1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1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1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4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1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5"/>
                  </p:tgtEl>
                </p:cond>
              </p:nextCondLst>
            </p:seq>
            <p:seq concurrent="1" nextAc="seek">
              <p:cTn id="272" restart="whenNotActive" fill="hold" evtFilter="cancelBubble" nodeType="interactiveSeq">
                <p:stCondLst>
                  <p:cond evt="onClick" delay="0">
                    <p:tgtEl>
                      <p:spTgt spid="1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3" fill="hold">
                      <p:stCondLst>
                        <p:cond delay="0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6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1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5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8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1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9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0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1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1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2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1"/>
                  </p:tgtEl>
                </p:cond>
              </p:nextCondLst>
            </p:seq>
            <p:seq concurrent="1" nextAc="seek">
              <p:cTn id="326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7" fill="hold">
                      <p:stCondLst>
                        <p:cond delay="0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335" restart="whenNotActive" fill="hold" evtFilter="cancelBubble" nodeType="interactiveSeq">
                <p:stCondLst>
                  <p:cond evt="onClick" delay="0">
                    <p:tgtEl>
                      <p:spTgt spid="1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6" fill="hold">
                      <p:stCondLst>
                        <p:cond delay="0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9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0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1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4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1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7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5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10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371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2" fill="hold">
                      <p:stCondLst>
                        <p:cond delay="0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5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10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389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0" fill="hold">
                      <p:stCondLst>
                        <p:cond delay="0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3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4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407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8" fill="hold">
                      <p:stCondLst>
                        <p:cond delay="0"/>
                      </p:stCondLst>
                      <p:childTnLst>
                        <p:par>
                          <p:cTn id="409" fill="hold">
                            <p:stCondLst>
                              <p:cond delay="0"/>
                            </p:stCondLst>
                            <p:childTnLst>
                              <p:par>
                                <p:cTn id="410" presetID="17" presetClass="exit" presetSubtype="2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1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2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</p:childTnLst>
        </p:cTn>
      </p:par>
    </p:tnLst>
    <p:bldLst>
      <p:bldP spid="95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206</Words>
  <Application>Microsoft Office PowerPoint</Application>
  <PresentationFormat>Widescreen</PresentationFormat>
  <Paragraphs>111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Kristen ITC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Smith</dc:creator>
  <cp:lastModifiedBy>Robin Smith</cp:lastModifiedBy>
  <cp:revision>11</cp:revision>
  <dcterms:created xsi:type="dcterms:W3CDTF">2022-02-02T21:09:54Z</dcterms:created>
  <dcterms:modified xsi:type="dcterms:W3CDTF">2022-02-04T13:29:48Z</dcterms:modified>
</cp:coreProperties>
</file>