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303" r:id="rId3"/>
    <p:sldId id="30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91" r:id="rId16"/>
    <p:sldId id="292" r:id="rId17"/>
    <p:sldId id="293" r:id="rId18"/>
    <p:sldId id="302" r:id="rId19"/>
    <p:sldId id="301" r:id="rId20"/>
    <p:sldId id="300" r:id="rId21"/>
    <p:sldId id="299" r:id="rId22"/>
    <p:sldId id="298" r:id="rId23"/>
    <p:sldId id="297" r:id="rId24"/>
    <p:sldId id="296" r:id="rId25"/>
    <p:sldId id="295" r:id="rId26"/>
    <p:sldId id="294" r:id="rId27"/>
    <p:sldId id="290" r:id="rId28"/>
    <p:sldId id="288" r:id="rId29"/>
    <p:sldId id="289" r:id="rId30"/>
    <p:sldId id="287" r:id="rId31"/>
    <p:sldId id="286" r:id="rId32"/>
    <p:sldId id="285" r:id="rId33"/>
    <p:sldId id="284" r:id="rId34"/>
    <p:sldId id="270" r:id="rId35"/>
    <p:sldId id="281" r:id="rId36"/>
    <p:sldId id="280" r:id="rId37"/>
    <p:sldId id="279" r:id="rId38"/>
    <p:sldId id="278" r:id="rId39"/>
    <p:sldId id="274" r:id="rId40"/>
    <p:sldId id="277" r:id="rId41"/>
    <p:sldId id="276" r:id="rId42"/>
    <p:sldId id="275" r:id="rId43"/>
    <p:sldId id="273" r:id="rId44"/>
    <p:sldId id="272" r:id="rId45"/>
    <p:sldId id="271" r:id="rId46"/>
    <p:sldId id="267" r:id="rId47"/>
    <p:sldId id="268" r:id="rId48"/>
    <p:sldId id="283" r:id="rId49"/>
    <p:sldId id="282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3"/>
    <p:restoredTop sz="94580"/>
  </p:normalViewPr>
  <p:slideViewPr>
    <p:cSldViewPr snapToGrid="0" snapToObjects="1">
      <p:cViewPr varScale="1">
        <p:scale>
          <a:sx n="107" d="100"/>
          <a:sy n="107" d="100"/>
        </p:scale>
        <p:origin x="1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13879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1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941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2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5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62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78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2D8A2D0-685E-1D47-BAF7-F7D19E92EF15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6EB63CA-8D21-3240-823A-1FAEBE2013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465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E201E-A32A-EA4B-945C-27070222C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b="1" u="sng" dirty="0"/>
            </a:br>
            <a:r>
              <a:rPr lang="en-US" b="1" u="sng" dirty="0"/>
              <a:t>Times tables </a:t>
            </a:r>
            <a:br>
              <a:rPr lang="en-US" b="1" u="sng" dirty="0"/>
            </a:br>
            <a:r>
              <a:rPr lang="en-US" b="1" u="sng" dirty="0"/>
              <a:t>BIG 46</a:t>
            </a:r>
          </a:p>
        </p:txBody>
      </p:sp>
    </p:spTree>
    <p:extLst>
      <p:ext uri="{BB962C8B-B14F-4D97-AF65-F5344CB8AC3E}">
        <p14:creationId xmlns:p14="http://schemas.microsoft.com/office/powerpoint/2010/main" val="231567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4 =</a:t>
            </a:r>
          </a:p>
        </p:txBody>
      </p:sp>
    </p:spTree>
    <p:extLst>
      <p:ext uri="{BB962C8B-B14F-4D97-AF65-F5344CB8AC3E}">
        <p14:creationId xmlns:p14="http://schemas.microsoft.com/office/powerpoint/2010/main" val="640700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3 =</a:t>
            </a:r>
          </a:p>
        </p:txBody>
      </p:sp>
    </p:spTree>
    <p:extLst>
      <p:ext uri="{BB962C8B-B14F-4D97-AF65-F5344CB8AC3E}">
        <p14:creationId xmlns:p14="http://schemas.microsoft.com/office/powerpoint/2010/main" val="1485342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2 =</a:t>
            </a:r>
          </a:p>
        </p:txBody>
      </p:sp>
    </p:spTree>
    <p:extLst>
      <p:ext uri="{BB962C8B-B14F-4D97-AF65-F5344CB8AC3E}">
        <p14:creationId xmlns:p14="http://schemas.microsoft.com/office/powerpoint/2010/main" val="1368173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2 =</a:t>
            </a:r>
          </a:p>
        </p:txBody>
      </p:sp>
    </p:spTree>
    <p:extLst>
      <p:ext uri="{BB962C8B-B14F-4D97-AF65-F5344CB8AC3E}">
        <p14:creationId xmlns:p14="http://schemas.microsoft.com/office/powerpoint/2010/main" val="300776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3 =</a:t>
            </a:r>
          </a:p>
        </p:txBody>
      </p:sp>
    </p:spTree>
    <p:extLst>
      <p:ext uri="{BB962C8B-B14F-4D97-AF65-F5344CB8AC3E}">
        <p14:creationId xmlns:p14="http://schemas.microsoft.com/office/powerpoint/2010/main" val="149682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4 =</a:t>
            </a:r>
          </a:p>
        </p:txBody>
      </p:sp>
    </p:spTree>
    <p:extLst>
      <p:ext uri="{BB962C8B-B14F-4D97-AF65-F5344CB8AC3E}">
        <p14:creationId xmlns:p14="http://schemas.microsoft.com/office/powerpoint/2010/main" val="398576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5 =</a:t>
            </a:r>
          </a:p>
        </p:txBody>
      </p:sp>
    </p:spTree>
    <p:extLst>
      <p:ext uri="{BB962C8B-B14F-4D97-AF65-F5344CB8AC3E}">
        <p14:creationId xmlns:p14="http://schemas.microsoft.com/office/powerpoint/2010/main" val="49848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5 x 12 =</a:t>
            </a:r>
          </a:p>
        </p:txBody>
      </p:sp>
    </p:spTree>
    <p:extLst>
      <p:ext uri="{BB962C8B-B14F-4D97-AF65-F5344CB8AC3E}">
        <p14:creationId xmlns:p14="http://schemas.microsoft.com/office/powerpoint/2010/main" val="203210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2 =</a:t>
            </a:r>
          </a:p>
        </p:txBody>
      </p:sp>
    </p:spTree>
    <p:extLst>
      <p:ext uri="{BB962C8B-B14F-4D97-AF65-F5344CB8AC3E}">
        <p14:creationId xmlns:p14="http://schemas.microsoft.com/office/powerpoint/2010/main" val="299335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3 =</a:t>
            </a:r>
          </a:p>
        </p:txBody>
      </p:sp>
    </p:spTree>
    <p:extLst>
      <p:ext uri="{BB962C8B-B14F-4D97-AF65-F5344CB8AC3E}">
        <p14:creationId xmlns:p14="http://schemas.microsoft.com/office/powerpoint/2010/main" val="160698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802C9D-C5FD-4088-A772-0D67DF8E6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905" y="252809"/>
            <a:ext cx="4876190" cy="6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0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4 =</a:t>
            </a:r>
          </a:p>
        </p:txBody>
      </p:sp>
    </p:spTree>
    <p:extLst>
      <p:ext uri="{BB962C8B-B14F-4D97-AF65-F5344CB8AC3E}">
        <p14:creationId xmlns:p14="http://schemas.microsoft.com/office/powerpoint/2010/main" val="624820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5 =</a:t>
            </a:r>
          </a:p>
        </p:txBody>
      </p:sp>
    </p:spTree>
    <p:extLst>
      <p:ext uri="{BB962C8B-B14F-4D97-AF65-F5344CB8AC3E}">
        <p14:creationId xmlns:p14="http://schemas.microsoft.com/office/powerpoint/2010/main" val="1089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6 =</a:t>
            </a:r>
          </a:p>
        </p:txBody>
      </p:sp>
    </p:spTree>
    <p:extLst>
      <p:ext uri="{BB962C8B-B14F-4D97-AF65-F5344CB8AC3E}">
        <p14:creationId xmlns:p14="http://schemas.microsoft.com/office/powerpoint/2010/main" val="394219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6 x 12 =</a:t>
            </a:r>
          </a:p>
        </p:txBody>
      </p:sp>
    </p:spTree>
    <p:extLst>
      <p:ext uri="{BB962C8B-B14F-4D97-AF65-F5344CB8AC3E}">
        <p14:creationId xmlns:p14="http://schemas.microsoft.com/office/powerpoint/2010/main" val="240842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2 =</a:t>
            </a:r>
          </a:p>
        </p:txBody>
      </p:sp>
    </p:spTree>
    <p:extLst>
      <p:ext uri="{BB962C8B-B14F-4D97-AF65-F5344CB8AC3E}">
        <p14:creationId xmlns:p14="http://schemas.microsoft.com/office/powerpoint/2010/main" val="1795273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3 =</a:t>
            </a:r>
          </a:p>
        </p:txBody>
      </p:sp>
    </p:spTree>
    <p:extLst>
      <p:ext uri="{BB962C8B-B14F-4D97-AF65-F5344CB8AC3E}">
        <p14:creationId xmlns:p14="http://schemas.microsoft.com/office/powerpoint/2010/main" val="424307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4 =</a:t>
            </a:r>
          </a:p>
        </p:txBody>
      </p:sp>
    </p:spTree>
    <p:extLst>
      <p:ext uri="{BB962C8B-B14F-4D97-AF65-F5344CB8AC3E}">
        <p14:creationId xmlns:p14="http://schemas.microsoft.com/office/powerpoint/2010/main" val="58606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5 =</a:t>
            </a:r>
          </a:p>
        </p:txBody>
      </p:sp>
    </p:spTree>
    <p:extLst>
      <p:ext uri="{BB962C8B-B14F-4D97-AF65-F5344CB8AC3E}">
        <p14:creationId xmlns:p14="http://schemas.microsoft.com/office/powerpoint/2010/main" val="2339609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6 =</a:t>
            </a:r>
          </a:p>
        </p:txBody>
      </p:sp>
    </p:spTree>
    <p:extLst>
      <p:ext uri="{BB962C8B-B14F-4D97-AF65-F5344CB8AC3E}">
        <p14:creationId xmlns:p14="http://schemas.microsoft.com/office/powerpoint/2010/main" val="3384538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7 =</a:t>
            </a:r>
          </a:p>
        </p:txBody>
      </p:sp>
    </p:spTree>
    <p:extLst>
      <p:ext uri="{BB962C8B-B14F-4D97-AF65-F5344CB8AC3E}">
        <p14:creationId xmlns:p14="http://schemas.microsoft.com/office/powerpoint/2010/main" val="700034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E201E-A32A-EA4B-945C-27070222C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b="1" u="sng" dirty="0"/>
            </a:br>
            <a:r>
              <a:rPr lang="en-US" b="1" u="sng" dirty="0"/>
              <a:t>Times tables </a:t>
            </a:r>
            <a:br>
              <a:rPr lang="en-US" b="1" u="sng" dirty="0"/>
            </a:br>
            <a:r>
              <a:rPr lang="en-US" b="1" u="sng" dirty="0"/>
              <a:t>BIG 46</a:t>
            </a:r>
          </a:p>
        </p:txBody>
      </p:sp>
    </p:spTree>
    <p:extLst>
      <p:ext uri="{BB962C8B-B14F-4D97-AF65-F5344CB8AC3E}">
        <p14:creationId xmlns:p14="http://schemas.microsoft.com/office/powerpoint/2010/main" val="404589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6000"/>
    </mc:Choice>
    <mc:Fallback xmlns="">
      <p:transition spd="slow" advClick="0" advTm="6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7 x 12 =</a:t>
            </a:r>
          </a:p>
        </p:txBody>
      </p:sp>
    </p:spTree>
    <p:extLst>
      <p:ext uri="{BB962C8B-B14F-4D97-AF65-F5344CB8AC3E}">
        <p14:creationId xmlns:p14="http://schemas.microsoft.com/office/powerpoint/2010/main" val="3898630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2 =</a:t>
            </a:r>
          </a:p>
        </p:txBody>
      </p:sp>
    </p:spTree>
    <p:extLst>
      <p:ext uri="{BB962C8B-B14F-4D97-AF65-F5344CB8AC3E}">
        <p14:creationId xmlns:p14="http://schemas.microsoft.com/office/powerpoint/2010/main" val="1980280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3 =</a:t>
            </a:r>
          </a:p>
        </p:txBody>
      </p:sp>
    </p:spTree>
    <p:extLst>
      <p:ext uri="{BB962C8B-B14F-4D97-AF65-F5344CB8AC3E}">
        <p14:creationId xmlns:p14="http://schemas.microsoft.com/office/powerpoint/2010/main" val="2476471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4 =</a:t>
            </a:r>
          </a:p>
        </p:txBody>
      </p:sp>
    </p:spTree>
    <p:extLst>
      <p:ext uri="{BB962C8B-B14F-4D97-AF65-F5344CB8AC3E}">
        <p14:creationId xmlns:p14="http://schemas.microsoft.com/office/powerpoint/2010/main" val="7186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5 =</a:t>
            </a:r>
          </a:p>
        </p:txBody>
      </p:sp>
    </p:spTree>
    <p:extLst>
      <p:ext uri="{BB962C8B-B14F-4D97-AF65-F5344CB8AC3E}">
        <p14:creationId xmlns:p14="http://schemas.microsoft.com/office/powerpoint/2010/main" val="976792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6 =</a:t>
            </a:r>
          </a:p>
        </p:txBody>
      </p:sp>
    </p:spTree>
    <p:extLst>
      <p:ext uri="{BB962C8B-B14F-4D97-AF65-F5344CB8AC3E}">
        <p14:creationId xmlns:p14="http://schemas.microsoft.com/office/powerpoint/2010/main" val="216767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7 =</a:t>
            </a:r>
          </a:p>
        </p:txBody>
      </p:sp>
    </p:spTree>
    <p:extLst>
      <p:ext uri="{BB962C8B-B14F-4D97-AF65-F5344CB8AC3E}">
        <p14:creationId xmlns:p14="http://schemas.microsoft.com/office/powerpoint/2010/main" val="372655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8 =</a:t>
            </a:r>
          </a:p>
        </p:txBody>
      </p:sp>
    </p:spTree>
    <p:extLst>
      <p:ext uri="{BB962C8B-B14F-4D97-AF65-F5344CB8AC3E}">
        <p14:creationId xmlns:p14="http://schemas.microsoft.com/office/powerpoint/2010/main" val="43016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12 =</a:t>
            </a:r>
          </a:p>
        </p:txBody>
      </p:sp>
    </p:spTree>
    <p:extLst>
      <p:ext uri="{BB962C8B-B14F-4D97-AF65-F5344CB8AC3E}">
        <p14:creationId xmlns:p14="http://schemas.microsoft.com/office/powerpoint/2010/main" val="3487002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8 x 2 =</a:t>
            </a:r>
          </a:p>
        </p:txBody>
      </p:sp>
    </p:spTree>
    <p:extLst>
      <p:ext uri="{BB962C8B-B14F-4D97-AF65-F5344CB8AC3E}">
        <p14:creationId xmlns:p14="http://schemas.microsoft.com/office/powerpoint/2010/main" val="1757504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D2C5-E0D0-C942-857E-763ECFBC1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2 x 12 =</a:t>
            </a:r>
          </a:p>
        </p:txBody>
      </p:sp>
    </p:spTree>
    <p:extLst>
      <p:ext uri="{BB962C8B-B14F-4D97-AF65-F5344CB8AC3E}">
        <p14:creationId xmlns:p14="http://schemas.microsoft.com/office/powerpoint/2010/main" val="1468564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3 =</a:t>
            </a:r>
          </a:p>
        </p:txBody>
      </p:sp>
    </p:spTree>
    <p:extLst>
      <p:ext uri="{BB962C8B-B14F-4D97-AF65-F5344CB8AC3E}">
        <p14:creationId xmlns:p14="http://schemas.microsoft.com/office/powerpoint/2010/main" val="1814219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4 =</a:t>
            </a:r>
          </a:p>
        </p:txBody>
      </p:sp>
    </p:spTree>
    <p:extLst>
      <p:ext uri="{BB962C8B-B14F-4D97-AF65-F5344CB8AC3E}">
        <p14:creationId xmlns:p14="http://schemas.microsoft.com/office/powerpoint/2010/main" val="981738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5 =</a:t>
            </a:r>
          </a:p>
        </p:txBody>
      </p:sp>
    </p:spTree>
    <p:extLst>
      <p:ext uri="{BB962C8B-B14F-4D97-AF65-F5344CB8AC3E}">
        <p14:creationId xmlns:p14="http://schemas.microsoft.com/office/powerpoint/2010/main" val="324436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6 =</a:t>
            </a:r>
          </a:p>
        </p:txBody>
      </p:sp>
    </p:spTree>
    <p:extLst>
      <p:ext uri="{BB962C8B-B14F-4D97-AF65-F5344CB8AC3E}">
        <p14:creationId xmlns:p14="http://schemas.microsoft.com/office/powerpoint/2010/main" val="2706473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7 =</a:t>
            </a:r>
          </a:p>
        </p:txBody>
      </p:sp>
    </p:spTree>
    <p:extLst>
      <p:ext uri="{BB962C8B-B14F-4D97-AF65-F5344CB8AC3E}">
        <p14:creationId xmlns:p14="http://schemas.microsoft.com/office/powerpoint/2010/main" val="52063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8 =</a:t>
            </a:r>
          </a:p>
        </p:txBody>
      </p:sp>
    </p:spTree>
    <p:extLst>
      <p:ext uri="{BB962C8B-B14F-4D97-AF65-F5344CB8AC3E}">
        <p14:creationId xmlns:p14="http://schemas.microsoft.com/office/powerpoint/2010/main" val="2024769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9 =</a:t>
            </a:r>
          </a:p>
        </p:txBody>
      </p:sp>
    </p:spTree>
    <p:extLst>
      <p:ext uri="{BB962C8B-B14F-4D97-AF65-F5344CB8AC3E}">
        <p14:creationId xmlns:p14="http://schemas.microsoft.com/office/powerpoint/2010/main" val="15259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9 x 12 =</a:t>
            </a:r>
          </a:p>
        </p:txBody>
      </p:sp>
    </p:spTree>
    <p:extLst>
      <p:ext uri="{BB962C8B-B14F-4D97-AF65-F5344CB8AC3E}">
        <p14:creationId xmlns:p14="http://schemas.microsoft.com/office/powerpoint/2010/main" val="1887672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11 x 12 =</a:t>
            </a:r>
          </a:p>
        </p:txBody>
      </p:sp>
    </p:spTree>
    <p:extLst>
      <p:ext uri="{BB962C8B-B14F-4D97-AF65-F5344CB8AC3E}">
        <p14:creationId xmlns:p14="http://schemas.microsoft.com/office/powerpoint/2010/main" val="115354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12 x 12 =</a:t>
            </a:r>
          </a:p>
        </p:txBody>
      </p:sp>
    </p:spTree>
    <p:extLst>
      <p:ext uri="{BB962C8B-B14F-4D97-AF65-F5344CB8AC3E}">
        <p14:creationId xmlns:p14="http://schemas.microsoft.com/office/powerpoint/2010/main" val="424740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2 x 2 =</a:t>
            </a:r>
          </a:p>
        </p:txBody>
      </p:sp>
    </p:spTree>
    <p:extLst>
      <p:ext uri="{BB962C8B-B14F-4D97-AF65-F5344CB8AC3E}">
        <p14:creationId xmlns:p14="http://schemas.microsoft.com/office/powerpoint/2010/main" val="177236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3 x 2 =</a:t>
            </a:r>
          </a:p>
        </p:txBody>
      </p:sp>
    </p:spTree>
    <p:extLst>
      <p:ext uri="{BB962C8B-B14F-4D97-AF65-F5344CB8AC3E}">
        <p14:creationId xmlns:p14="http://schemas.microsoft.com/office/powerpoint/2010/main" val="2955994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3 x 3 =</a:t>
            </a:r>
          </a:p>
        </p:txBody>
      </p:sp>
    </p:spTree>
    <p:extLst>
      <p:ext uri="{BB962C8B-B14F-4D97-AF65-F5344CB8AC3E}">
        <p14:creationId xmlns:p14="http://schemas.microsoft.com/office/powerpoint/2010/main" val="3022421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3 x 12 =</a:t>
            </a:r>
          </a:p>
        </p:txBody>
      </p:sp>
    </p:spTree>
    <p:extLst>
      <p:ext uri="{BB962C8B-B14F-4D97-AF65-F5344CB8AC3E}">
        <p14:creationId xmlns:p14="http://schemas.microsoft.com/office/powerpoint/2010/main" val="350317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A6676A-5A86-9644-A12C-4423878B1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580" y="1287518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7200" dirty="0"/>
              <a:t>4 x 12 =</a:t>
            </a:r>
          </a:p>
        </p:txBody>
      </p:sp>
    </p:spTree>
    <p:extLst>
      <p:ext uri="{BB962C8B-B14F-4D97-AF65-F5344CB8AC3E}">
        <p14:creationId xmlns:p14="http://schemas.microsoft.com/office/powerpoint/2010/main" val="362961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500" advClick="0" advTm="5500"/>
    </mc:Choice>
    <mc:Fallback>
      <p:transition spd="slow" advClick="0" advTm="5500"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{B0173AEF-1E4F-8840-A654-E5D32D201AF1}tf10001072</Template>
  <TotalTime>50</TotalTime>
  <Words>196</Words>
  <Application>Microsoft Office PowerPoint</Application>
  <PresentationFormat>Widescreen</PresentationFormat>
  <Paragraphs>140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Franklin Gothic Book</vt:lpstr>
      <vt:lpstr>Crop</vt:lpstr>
      <vt:lpstr> Times tables  BIG 46</vt:lpstr>
      <vt:lpstr>PowerPoint Presentation</vt:lpstr>
      <vt:lpstr> Times tables  BIG 46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Times tables</dc:title>
  <dc:creator>Microsoft Office User</dc:creator>
  <cp:lastModifiedBy>Sally Rawlings</cp:lastModifiedBy>
  <cp:revision>15</cp:revision>
  <dcterms:created xsi:type="dcterms:W3CDTF">2019-02-10T20:42:08Z</dcterms:created>
  <dcterms:modified xsi:type="dcterms:W3CDTF">2022-02-02T14:03:57Z</dcterms:modified>
</cp:coreProperties>
</file>