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354" r:id="rId2"/>
    <p:sldId id="342" r:id="rId3"/>
    <p:sldId id="345" r:id="rId4"/>
    <p:sldId id="346" r:id="rId5"/>
    <p:sldId id="367" r:id="rId6"/>
    <p:sldId id="368" r:id="rId7"/>
    <p:sldId id="369" r:id="rId8"/>
    <p:sldId id="373" r:id="rId9"/>
    <p:sldId id="370" r:id="rId10"/>
    <p:sldId id="371" r:id="rId11"/>
    <p:sldId id="372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2042" autoAdjust="0"/>
    <p:restoredTop sz="94660"/>
  </p:normalViewPr>
  <p:slideViewPr>
    <p:cSldViewPr showGuides="1">
      <p:cViewPr varScale="1">
        <p:scale>
          <a:sx n="51" d="100"/>
          <a:sy n="51" d="100"/>
        </p:scale>
        <p:origin x="66" y="12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70A62-65B4-46B8-91EA-24A11B9C5F64}" type="datetimeFigureOut">
              <a:rPr lang="en-US" smtClean="0"/>
              <a:pPr/>
              <a:t>12/1/2025</a:t>
            </a:fld>
            <a:endParaRPr lang="en-ZA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A7B011-32E2-45BE-AD04-581C43567B98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70A62-65B4-46B8-91EA-24A11B9C5F64}" type="datetimeFigureOut">
              <a:rPr lang="en-US" smtClean="0"/>
              <a:pPr/>
              <a:t>12/1/2025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A7B011-32E2-45BE-AD04-581C43567B98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70A62-65B4-46B8-91EA-24A11B9C5F64}" type="datetimeFigureOut">
              <a:rPr lang="en-US" smtClean="0"/>
              <a:pPr/>
              <a:t>12/1/2025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A7B011-32E2-45BE-AD04-581C43567B98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70A62-65B4-46B8-91EA-24A11B9C5F64}" type="datetimeFigureOut">
              <a:rPr lang="en-US" smtClean="0"/>
              <a:pPr/>
              <a:t>12/1/2025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A7B011-32E2-45BE-AD04-581C43567B98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70A62-65B4-46B8-91EA-24A11B9C5F64}" type="datetimeFigureOut">
              <a:rPr lang="en-US" smtClean="0"/>
              <a:pPr/>
              <a:t>12/1/2025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A7B011-32E2-45BE-AD04-581C43567B98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70A62-65B4-46B8-91EA-24A11B9C5F64}" type="datetimeFigureOut">
              <a:rPr lang="en-US" smtClean="0"/>
              <a:pPr/>
              <a:t>12/1/2025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A7B011-32E2-45BE-AD04-581C43567B98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70A62-65B4-46B8-91EA-24A11B9C5F64}" type="datetimeFigureOut">
              <a:rPr lang="en-US" smtClean="0"/>
              <a:pPr/>
              <a:t>12/1/2025</a:t>
            </a:fld>
            <a:endParaRPr lang="en-Z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A7B011-32E2-45BE-AD04-581C43567B98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70A62-65B4-46B8-91EA-24A11B9C5F64}" type="datetimeFigureOut">
              <a:rPr lang="en-US" smtClean="0"/>
              <a:pPr/>
              <a:t>12/1/2025</a:t>
            </a:fld>
            <a:endParaRPr lang="en-Z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A7B011-32E2-45BE-AD04-581C43567B98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70A62-65B4-46B8-91EA-24A11B9C5F64}" type="datetimeFigureOut">
              <a:rPr lang="en-US" smtClean="0"/>
              <a:pPr/>
              <a:t>12/1/2025</a:t>
            </a:fld>
            <a:endParaRPr lang="en-Z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A7B011-32E2-45BE-AD04-581C43567B98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70A62-65B4-46B8-91EA-24A11B9C5F64}" type="datetimeFigureOut">
              <a:rPr lang="en-US" smtClean="0"/>
              <a:pPr/>
              <a:t>12/1/2025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A7B011-32E2-45BE-AD04-581C43567B98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70A62-65B4-46B8-91EA-24A11B9C5F64}" type="datetimeFigureOut">
              <a:rPr lang="en-US" smtClean="0"/>
              <a:pPr/>
              <a:t>12/1/2025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0BA7B011-32E2-45BE-AD04-581C43567B98}" type="slidenum">
              <a:rPr lang="en-ZA" smtClean="0"/>
              <a:pPr/>
              <a:t>‹#›</a:t>
            </a:fld>
            <a:endParaRPr lang="en-Z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4170A62-65B4-46B8-91EA-24A11B9C5F64}" type="datetimeFigureOut">
              <a:rPr lang="en-US" smtClean="0"/>
              <a:pPr/>
              <a:t>12/1/2025</a:t>
            </a:fld>
            <a:endParaRPr lang="en-ZA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ZA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BA7B011-32E2-45BE-AD04-581C43567B98}" type="slidenum">
              <a:rPr lang="en-ZA" smtClean="0"/>
              <a:pPr/>
              <a:t>‹#›</a:t>
            </a:fld>
            <a:endParaRPr lang="en-ZA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FB56FE-B765-4255-2632-20C307CDF2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6E56C5-832A-1BD4-4EAA-0FE8C75F73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908720"/>
            <a:ext cx="8229600" cy="1143000"/>
          </a:xfrm>
        </p:spPr>
        <p:txBody>
          <a:bodyPr/>
          <a:lstStyle/>
          <a:p>
            <a:pPr algn="ctr"/>
            <a:r>
              <a:rPr lang="en-ZA" b="1" i="1" u="sng" dirty="0"/>
              <a:t>Jingle Bells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44CB7E21-7862-DA82-5A7C-B8B5D5BA26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34111" y="3068960"/>
            <a:ext cx="6966282" cy="24929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47763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660F62-A97C-0446-B6C2-F75C564BE8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C10A9B-FC2B-8CEB-89AF-E4720A9D1C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616931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>
                <a:solidFill>
                  <a:srgbClr val="FF0000"/>
                </a:solidFill>
              </a:rPr>
              <a:t>              C                G</a:t>
            </a:r>
          </a:p>
          <a:p>
            <a:pPr marL="0" indent="0">
              <a:buNone/>
            </a:pPr>
            <a:r>
              <a:rPr lang="en-US" dirty="0"/>
              <a:t>Glad tidings we bring</a:t>
            </a:r>
          </a:p>
          <a:p>
            <a:pPr marL="0" indent="0">
              <a:buNone/>
            </a:pPr>
            <a:r>
              <a:rPr lang="en-US" dirty="0"/>
              <a:t>      </a:t>
            </a:r>
            <a:r>
              <a:rPr lang="en-US" b="1" dirty="0">
                <a:solidFill>
                  <a:srgbClr val="FF0000"/>
                </a:solidFill>
              </a:rPr>
              <a:t>D7                   G</a:t>
            </a:r>
            <a:br>
              <a:rPr lang="en-US" dirty="0"/>
            </a:br>
            <a:r>
              <a:rPr lang="en-US" dirty="0"/>
              <a:t>To you and your kin</a:t>
            </a:r>
          </a:p>
          <a:p>
            <a:pPr marL="0" indent="0">
              <a:buNone/>
            </a:pPr>
            <a:r>
              <a:rPr lang="en-US" dirty="0"/>
              <a:t>             </a:t>
            </a:r>
            <a:r>
              <a:rPr lang="en-US" b="1" dirty="0">
                <a:solidFill>
                  <a:srgbClr val="FF0000"/>
                </a:solidFill>
              </a:rPr>
              <a:t>C                  G</a:t>
            </a:r>
            <a:br>
              <a:rPr lang="en-US" dirty="0"/>
            </a:br>
            <a:r>
              <a:rPr lang="en-US" dirty="0"/>
              <a:t>Good tidings for Christmas</a:t>
            </a:r>
          </a:p>
          <a:p>
            <a:pPr marL="0" indent="0">
              <a:buNone/>
            </a:pPr>
            <a:r>
              <a:rPr lang="en-US" dirty="0"/>
              <a:t>              </a:t>
            </a:r>
            <a:r>
              <a:rPr lang="en-US" b="1" dirty="0">
                <a:solidFill>
                  <a:srgbClr val="FF0000"/>
                </a:solidFill>
              </a:rPr>
              <a:t>F</a:t>
            </a:r>
            <a:r>
              <a:rPr lang="en-US" dirty="0"/>
              <a:t>        </a:t>
            </a:r>
            <a:r>
              <a:rPr lang="en-US" b="1" dirty="0">
                <a:solidFill>
                  <a:srgbClr val="FF0000"/>
                </a:solidFill>
              </a:rPr>
              <a:t>G     C</a:t>
            </a:r>
            <a:br>
              <a:rPr lang="en-US" dirty="0"/>
            </a:br>
            <a:r>
              <a:rPr lang="en-US" dirty="0"/>
              <a:t>And a happy new year</a:t>
            </a:r>
            <a:r>
              <a:rPr lang="en-ZA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1700074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63ACC8-3E23-406A-B8D2-51426E08B9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361CDA-C1DE-D523-5532-5B7AE417B3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616931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        </a:t>
            </a:r>
            <a:r>
              <a:rPr lang="en-US" b="1" dirty="0">
                <a:solidFill>
                  <a:srgbClr val="FF0000"/>
                </a:solidFill>
              </a:rPr>
              <a:t>C                              F</a:t>
            </a:r>
          </a:p>
          <a:p>
            <a:pPr marL="0" indent="0">
              <a:buNone/>
            </a:pPr>
            <a:r>
              <a:rPr lang="en-US" dirty="0"/>
              <a:t>We wish you a merry Christmas</a:t>
            </a:r>
          </a:p>
          <a:p>
            <a:pPr marL="0" indent="0">
              <a:buNone/>
            </a:pPr>
            <a:r>
              <a:rPr lang="en-US" dirty="0"/>
              <a:t>        </a:t>
            </a:r>
            <a:r>
              <a:rPr lang="en-US" b="1" dirty="0">
                <a:solidFill>
                  <a:srgbClr val="FF0000"/>
                </a:solidFill>
              </a:rPr>
              <a:t>D7                             G</a:t>
            </a:r>
            <a:br>
              <a:rPr lang="en-US" dirty="0"/>
            </a:br>
            <a:r>
              <a:rPr lang="en-US" dirty="0"/>
              <a:t>We wish you a merry Christmas</a:t>
            </a:r>
          </a:p>
          <a:p>
            <a:pPr marL="0" indent="0">
              <a:buNone/>
            </a:pPr>
            <a:r>
              <a:rPr lang="en-US" dirty="0"/>
              <a:t>         </a:t>
            </a:r>
            <a:r>
              <a:rPr lang="en-US" b="1" dirty="0">
                <a:solidFill>
                  <a:srgbClr val="FF0000"/>
                </a:solidFill>
              </a:rPr>
              <a:t>E7                           Am</a:t>
            </a:r>
            <a:br>
              <a:rPr lang="en-US" dirty="0"/>
            </a:br>
            <a:r>
              <a:rPr lang="en-US" dirty="0"/>
              <a:t>We wish you a merry Christmas</a:t>
            </a:r>
          </a:p>
          <a:p>
            <a:pPr marL="0" indent="0">
              <a:buNone/>
            </a:pPr>
            <a:r>
              <a:rPr lang="en-US" dirty="0"/>
              <a:t>              </a:t>
            </a:r>
            <a:r>
              <a:rPr lang="en-US" b="1">
                <a:solidFill>
                  <a:srgbClr val="FF0000"/>
                </a:solidFill>
              </a:rPr>
              <a:t>F         G     </a:t>
            </a:r>
            <a:r>
              <a:rPr lang="en-US" b="1" dirty="0">
                <a:solidFill>
                  <a:srgbClr val="FF0000"/>
                </a:solidFill>
              </a:rPr>
              <a:t>C</a:t>
            </a:r>
            <a:br>
              <a:rPr lang="en-US" dirty="0"/>
            </a:br>
            <a:r>
              <a:rPr lang="en-US" dirty="0"/>
              <a:t>And a happy new year   (Repeat)</a:t>
            </a:r>
            <a:endParaRPr lang="en-GB" sz="2400" dirty="0"/>
          </a:p>
          <a:p>
            <a:pPr>
              <a:buNone/>
            </a:pPr>
            <a:r>
              <a:rPr lang="en-ZA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4377136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98222F-C320-DCDE-5E5F-8C527357A6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05A150-D2E2-BF06-6533-CE0FBC23ED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582455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ZA" sz="3200" b="1" dirty="0">
                <a:solidFill>
                  <a:srgbClr val="FF0000"/>
                </a:solidFill>
              </a:rPr>
              <a:t>  </a:t>
            </a:r>
            <a:r>
              <a:rPr lang="en-ZA" sz="2400" b="1" dirty="0">
                <a:solidFill>
                  <a:srgbClr val="FF0000"/>
                </a:solidFill>
              </a:rPr>
              <a:t>C                   </a:t>
            </a:r>
            <a:r>
              <a:rPr lang="en-ZA" sz="2400" b="1" dirty="0" err="1">
                <a:solidFill>
                  <a:srgbClr val="FF0000"/>
                </a:solidFill>
              </a:rPr>
              <a:t>C</a:t>
            </a:r>
            <a:r>
              <a:rPr lang="en-ZA" sz="2400" b="1" dirty="0">
                <a:solidFill>
                  <a:srgbClr val="FF0000"/>
                </a:solidFill>
              </a:rPr>
              <a:t>                  </a:t>
            </a:r>
            <a:r>
              <a:rPr lang="en-ZA" sz="2400" b="1" dirty="0" err="1">
                <a:solidFill>
                  <a:srgbClr val="FF0000"/>
                </a:solidFill>
              </a:rPr>
              <a:t>C</a:t>
            </a:r>
            <a:r>
              <a:rPr lang="en-ZA" sz="2400" b="1" dirty="0">
                <a:solidFill>
                  <a:srgbClr val="FF0000"/>
                </a:solidFill>
              </a:rPr>
              <a:t>                   </a:t>
            </a:r>
            <a:r>
              <a:rPr lang="en-ZA" sz="2400" b="1" dirty="0" err="1">
                <a:solidFill>
                  <a:srgbClr val="FF0000"/>
                </a:solidFill>
              </a:rPr>
              <a:t>C</a:t>
            </a:r>
            <a:endParaRPr lang="en-ZA" sz="2400" b="1" dirty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ZA" sz="2400" dirty="0"/>
              <a:t>Jingle bells, jingle bells, jingle all the way</a:t>
            </a:r>
          </a:p>
          <a:p>
            <a:pPr>
              <a:buNone/>
            </a:pPr>
            <a:r>
              <a:rPr lang="en-ZA" sz="2400" dirty="0">
                <a:solidFill>
                  <a:srgbClr val="FF0000"/>
                </a:solidFill>
              </a:rPr>
              <a:t>  </a:t>
            </a:r>
            <a:r>
              <a:rPr lang="en-ZA" sz="2400" b="1" dirty="0">
                <a:solidFill>
                  <a:srgbClr val="FF0000"/>
                </a:solidFill>
              </a:rPr>
              <a:t>F                        C                      D7                          G</a:t>
            </a:r>
          </a:p>
          <a:p>
            <a:pPr>
              <a:buNone/>
            </a:pPr>
            <a:r>
              <a:rPr lang="en-ZA" sz="2400" dirty="0"/>
              <a:t>Oh, what fun it is to ride on a one-horse open sleigh, hey</a:t>
            </a:r>
          </a:p>
          <a:p>
            <a:pPr>
              <a:buNone/>
            </a:pPr>
            <a:r>
              <a:rPr lang="en-ZA" sz="2400" b="1" dirty="0">
                <a:solidFill>
                  <a:srgbClr val="FF0000"/>
                </a:solidFill>
              </a:rPr>
              <a:t>   C                  </a:t>
            </a:r>
            <a:r>
              <a:rPr lang="en-ZA" sz="2400" b="1" dirty="0" err="1">
                <a:solidFill>
                  <a:srgbClr val="FF0000"/>
                </a:solidFill>
              </a:rPr>
              <a:t>C</a:t>
            </a:r>
            <a:r>
              <a:rPr lang="en-ZA" sz="2400" b="1" dirty="0">
                <a:solidFill>
                  <a:srgbClr val="FF0000"/>
                </a:solidFill>
              </a:rPr>
              <a:t>                   </a:t>
            </a:r>
            <a:r>
              <a:rPr lang="en-ZA" sz="2400" b="1" dirty="0" err="1">
                <a:solidFill>
                  <a:srgbClr val="FF0000"/>
                </a:solidFill>
              </a:rPr>
              <a:t>C</a:t>
            </a:r>
            <a:r>
              <a:rPr lang="en-ZA" sz="2400" b="1" dirty="0">
                <a:solidFill>
                  <a:srgbClr val="FF0000"/>
                </a:solidFill>
              </a:rPr>
              <a:t>                   </a:t>
            </a:r>
            <a:r>
              <a:rPr lang="en-ZA" sz="2400" b="1" dirty="0" err="1">
                <a:solidFill>
                  <a:srgbClr val="FF0000"/>
                </a:solidFill>
              </a:rPr>
              <a:t>C</a:t>
            </a:r>
            <a:endParaRPr lang="en-ZA" sz="2400" dirty="0"/>
          </a:p>
          <a:p>
            <a:pPr>
              <a:buNone/>
            </a:pPr>
            <a:r>
              <a:rPr lang="en-ZA" sz="2400" dirty="0"/>
              <a:t>Jingle bells, jingle bells, jingle all the way</a:t>
            </a:r>
          </a:p>
          <a:p>
            <a:pPr>
              <a:buNone/>
            </a:pPr>
            <a:r>
              <a:rPr lang="en-ZA" sz="2400" dirty="0"/>
              <a:t>  </a:t>
            </a:r>
            <a:r>
              <a:rPr lang="en-ZA" sz="2400" b="1" dirty="0">
                <a:solidFill>
                  <a:srgbClr val="FF0000"/>
                </a:solidFill>
              </a:rPr>
              <a:t>F                        C                       G                            C</a:t>
            </a:r>
          </a:p>
          <a:p>
            <a:pPr>
              <a:buNone/>
            </a:pPr>
            <a:r>
              <a:rPr lang="en-ZA" sz="2400" dirty="0"/>
              <a:t>Oh, what fun it is to ride on a one-horse open sleigh</a:t>
            </a:r>
          </a:p>
          <a:p>
            <a:pPr>
              <a:buNone/>
            </a:pPr>
            <a:r>
              <a:rPr lang="en-ZA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2269641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EF1EE7-5417-EA41-C513-5C4E822AFF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3F5883-0765-DF2E-DC24-954D312E52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582455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ZA" sz="3200" b="1" dirty="0">
                <a:solidFill>
                  <a:srgbClr val="FF0000"/>
                </a:solidFill>
              </a:rPr>
              <a:t>    </a:t>
            </a:r>
            <a:r>
              <a:rPr lang="en-ZA" sz="2400" b="1" dirty="0">
                <a:solidFill>
                  <a:srgbClr val="FF0000"/>
                </a:solidFill>
              </a:rPr>
              <a:t>C                                 </a:t>
            </a:r>
            <a:r>
              <a:rPr lang="en-ZA" sz="2400" b="1" dirty="0" err="1">
                <a:solidFill>
                  <a:srgbClr val="FF0000"/>
                </a:solidFill>
              </a:rPr>
              <a:t>C</a:t>
            </a:r>
            <a:r>
              <a:rPr lang="en-ZA" sz="2400" b="1" dirty="0">
                <a:solidFill>
                  <a:srgbClr val="FF0000"/>
                </a:solidFill>
              </a:rPr>
              <a:t>              </a:t>
            </a:r>
            <a:r>
              <a:rPr lang="en-ZA" sz="2400" b="1" dirty="0" err="1">
                <a:solidFill>
                  <a:srgbClr val="FF0000"/>
                </a:solidFill>
              </a:rPr>
              <a:t>C</a:t>
            </a:r>
            <a:r>
              <a:rPr lang="en-ZA" sz="2400" b="1" dirty="0">
                <a:solidFill>
                  <a:srgbClr val="FF0000"/>
                </a:solidFill>
              </a:rPr>
              <a:t>                            F</a:t>
            </a:r>
          </a:p>
          <a:p>
            <a:pPr>
              <a:buNone/>
            </a:pPr>
            <a:r>
              <a:rPr lang="en-ZA" sz="2400" dirty="0"/>
              <a:t>Dashing through the snow on a one-horse open sleigh</a:t>
            </a:r>
          </a:p>
          <a:p>
            <a:pPr>
              <a:buNone/>
            </a:pPr>
            <a:r>
              <a:rPr lang="en-ZA" sz="2400" dirty="0">
                <a:solidFill>
                  <a:srgbClr val="FF0000"/>
                </a:solidFill>
              </a:rPr>
              <a:t>  </a:t>
            </a:r>
            <a:r>
              <a:rPr lang="en-ZA" sz="2400" b="1" dirty="0">
                <a:solidFill>
                  <a:srgbClr val="FF0000"/>
                </a:solidFill>
              </a:rPr>
              <a:t>F                      G       </a:t>
            </a:r>
            <a:r>
              <a:rPr lang="en-ZA" sz="2400" b="1" dirty="0" err="1">
                <a:solidFill>
                  <a:srgbClr val="FF0000"/>
                </a:solidFill>
              </a:rPr>
              <a:t>G</a:t>
            </a:r>
            <a:r>
              <a:rPr lang="en-ZA" sz="2400" b="1" dirty="0">
                <a:solidFill>
                  <a:srgbClr val="FF0000"/>
                </a:solidFill>
              </a:rPr>
              <a:t>                       C</a:t>
            </a:r>
          </a:p>
          <a:p>
            <a:pPr>
              <a:buNone/>
            </a:pPr>
            <a:r>
              <a:rPr lang="en-ZA" sz="2400" dirty="0"/>
              <a:t>Over fields we go, laughing all the way</a:t>
            </a:r>
          </a:p>
          <a:p>
            <a:pPr>
              <a:buNone/>
            </a:pPr>
            <a:r>
              <a:rPr lang="en-ZA" sz="2400" b="1" dirty="0">
                <a:solidFill>
                  <a:srgbClr val="FF0000"/>
                </a:solidFill>
              </a:rPr>
              <a:t>   C                          </a:t>
            </a:r>
            <a:r>
              <a:rPr lang="en-ZA" sz="2400" b="1" dirty="0" err="1">
                <a:solidFill>
                  <a:srgbClr val="FF0000"/>
                </a:solidFill>
              </a:rPr>
              <a:t>C</a:t>
            </a:r>
            <a:r>
              <a:rPr lang="en-ZA" sz="2400" b="1" dirty="0">
                <a:solidFill>
                  <a:srgbClr val="FF0000"/>
                </a:solidFill>
              </a:rPr>
              <a:t>        </a:t>
            </a:r>
            <a:r>
              <a:rPr lang="en-ZA" sz="2400" b="1" dirty="0" err="1">
                <a:solidFill>
                  <a:srgbClr val="FF0000"/>
                </a:solidFill>
              </a:rPr>
              <a:t>C</a:t>
            </a:r>
            <a:r>
              <a:rPr lang="en-ZA" sz="2400" b="1" dirty="0">
                <a:solidFill>
                  <a:srgbClr val="FF0000"/>
                </a:solidFill>
              </a:rPr>
              <a:t>                        F</a:t>
            </a:r>
            <a:endParaRPr lang="en-ZA" sz="2400" dirty="0"/>
          </a:p>
          <a:p>
            <a:pPr>
              <a:buNone/>
            </a:pPr>
            <a:r>
              <a:rPr lang="en-ZA" sz="2400" dirty="0"/>
              <a:t>Bells on bobtails ring, making spirits bright</a:t>
            </a:r>
          </a:p>
          <a:p>
            <a:pPr>
              <a:buNone/>
            </a:pPr>
            <a:r>
              <a:rPr lang="en-ZA" sz="2400" dirty="0"/>
              <a:t>            </a:t>
            </a:r>
            <a:r>
              <a:rPr lang="en-ZA" sz="2400" b="1" dirty="0">
                <a:solidFill>
                  <a:srgbClr val="FF0000"/>
                </a:solidFill>
              </a:rPr>
              <a:t>F                C                          G                        C</a:t>
            </a:r>
          </a:p>
          <a:p>
            <a:pPr>
              <a:buNone/>
            </a:pPr>
            <a:r>
              <a:rPr lang="en-ZA" sz="2400" dirty="0"/>
              <a:t>What fun it is to ride and sing a sleighing song tonight, oh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35337459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DB2E7A-6D6F-F308-0D00-C5F08B1720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753C78-F2DC-6A8F-5247-6EA04A84DA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582455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ZA" sz="3200" b="1" dirty="0">
                <a:solidFill>
                  <a:srgbClr val="FF0000"/>
                </a:solidFill>
              </a:rPr>
              <a:t>  </a:t>
            </a:r>
            <a:r>
              <a:rPr lang="en-ZA" sz="2400" b="1" dirty="0">
                <a:solidFill>
                  <a:srgbClr val="FF0000"/>
                </a:solidFill>
              </a:rPr>
              <a:t>C                   </a:t>
            </a:r>
            <a:r>
              <a:rPr lang="en-ZA" sz="2400" b="1" dirty="0" err="1">
                <a:solidFill>
                  <a:srgbClr val="FF0000"/>
                </a:solidFill>
              </a:rPr>
              <a:t>C</a:t>
            </a:r>
            <a:r>
              <a:rPr lang="en-ZA" sz="2400" b="1" dirty="0">
                <a:solidFill>
                  <a:srgbClr val="FF0000"/>
                </a:solidFill>
              </a:rPr>
              <a:t>                  </a:t>
            </a:r>
            <a:r>
              <a:rPr lang="en-ZA" sz="2400" b="1" dirty="0" err="1">
                <a:solidFill>
                  <a:srgbClr val="FF0000"/>
                </a:solidFill>
              </a:rPr>
              <a:t>C</a:t>
            </a:r>
            <a:r>
              <a:rPr lang="en-ZA" sz="2400" b="1" dirty="0">
                <a:solidFill>
                  <a:srgbClr val="FF0000"/>
                </a:solidFill>
              </a:rPr>
              <a:t>                   </a:t>
            </a:r>
            <a:r>
              <a:rPr lang="en-ZA" sz="2400" b="1" dirty="0" err="1">
                <a:solidFill>
                  <a:srgbClr val="FF0000"/>
                </a:solidFill>
              </a:rPr>
              <a:t>C</a:t>
            </a:r>
            <a:endParaRPr lang="en-ZA" sz="2400" b="1" dirty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ZA" sz="2400" dirty="0"/>
              <a:t>Jingle bells, jingle bells, jingle all the way</a:t>
            </a:r>
          </a:p>
          <a:p>
            <a:pPr>
              <a:buNone/>
            </a:pPr>
            <a:r>
              <a:rPr lang="en-ZA" sz="2400" dirty="0">
                <a:solidFill>
                  <a:srgbClr val="FF0000"/>
                </a:solidFill>
              </a:rPr>
              <a:t>  </a:t>
            </a:r>
            <a:r>
              <a:rPr lang="en-ZA" sz="2400" b="1" dirty="0">
                <a:solidFill>
                  <a:srgbClr val="FF0000"/>
                </a:solidFill>
              </a:rPr>
              <a:t>F                        C                      D7                          G</a:t>
            </a:r>
          </a:p>
          <a:p>
            <a:pPr>
              <a:buNone/>
            </a:pPr>
            <a:r>
              <a:rPr lang="en-ZA" sz="2400" dirty="0"/>
              <a:t>Oh, what fun it is to ride on a one-horse open sleigh, hey</a:t>
            </a:r>
          </a:p>
          <a:p>
            <a:pPr>
              <a:buNone/>
            </a:pPr>
            <a:r>
              <a:rPr lang="en-ZA" sz="2400" b="1" dirty="0">
                <a:solidFill>
                  <a:srgbClr val="FF0000"/>
                </a:solidFill>
              </a:rPr>
              <a:t>   C                  </a:t>
            </a:r>
            <a:r>
              <a:rPr lang="en-ZA" sz="2400" b="1" dirty="0" err="1">
                <a:solidFill>
                  <a:srgbClr val="FF0000"/>
                </a:solidFill>
              </a:rPr>
              <a:t>C</a:t>
            </a:r>
            <a:r>
              <a:rPr lang="en-ZA" sz="2400" b="1" dirty="0">
                <a:solidFill>
                  <a:srgbClr val="FF0000"/>
                </a:solidFill>
              </a:rPr>
              <a:t>                   </a:t>
            </a:r>
            <a:r>
              <a:rPr lang="en-ZA" sz="2400" b="1" dirty="0" err="1">
                <a:solidFill>
                  <a:srgbClr val="FF0000"/>
                </a:solidFill>
              </a:rPr>
              <a:t>C</a:t>
            </a:r>
            <a:r>
              <a:rPr lang="en-ZA" sz="2400" b="1" dirty="0">
                <a:solidFill>
                  <a:srgbClr val="FF0000"/>
                </a:solidFill>
              </a:rPr>
              <a:t>                   </a:t>
            </a:r>
            <a:r>
              <a:rPr lang="en-ZA" sz="2400" b="1" dirty="0" err="1">
                <a:solidFill>
                  <a:srgbClr val="FF0000"/>
                </a:solidFill>
              </a:rPr>
              <a:t>C</a:t>
            </a:r>
            <a:endParaRPr lang="en-ZA" sz="2400" dirty="0"/>
          </a:p>
          <a:p>
            <a:pPr>
              <a:buNone/>
            </a:pPr>
            <a:r>
              <a:rPr lang="en-ZA" sz="2400" dirty="0"/>
              <a:t>Jingle bells, jingle bells, jingle all the way</a:t>
            </a:r>
          </a:p>
          <a:p>
            <a:pPr>
              <a:buNone/>
            </a:pPr>
            <a:r>
              <a:rPr lang="en-ZA" sz="2400" dirty="0"/>
              <a:t>  </a:t>
            </a:r>
            <a:r>
              <a:rPr lang="en-ZA" sz="2400" b="1" dirty="0">
                <a:solidFill>
                  <a:srgbClr val="FF0000"/>
                </a:solidFill>
              </a:rPr>
              <a:t>F                        C                       G                            C</a:t>
            </a:r>
          </a:p>
          <a:p>
            <a:pPr>
              <a:buNone/>
            </a:pPr>
            <a:r>
              <a:rPr lang="en-ZA" sz="2400" dirty="0"/>
              <a:t>Oh, what fun it is to ride on a one-horse open sleigh</a:t>
            </a:r>
          </a:p>
          <a:p>
            <a:pPr>
              <a:buNone/>
            </a:pPr>
            <a:endParaRPr lang="en-ZA" sz="2400" dirty="0"/>
          </a:p>
          <a:p>
            <a:pPr>
              <a:buNone/>
            </a:pPr>
            <a:r>
              <a:rPr lang="en-ZA" sz="2400" dirty="0"/>
              <a:t>(Repeat)</a:t>
            </a:r>
          </a:p>
          <a:p>
            <a:pPr>
              <a:buNone/>
            </a:pPr>
            <a:r>
              <a:rPr lang="en-ZA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3640156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C394CD-A1F7-5CCC-16E4-686EC38DD5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F9D6E0-3868-103E-2FB3-F13CDB598D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908720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en-ZA" b="1" i="1" u="sng" dirty="0"/>
              <a:t>Silent Night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4DBE3F0-99D4-B0FA-2ECC-837B62F0B5E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411760" y="2821500"/>
            <a:ext cx="4290161" cy="29117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6356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462019-0929-2AEA-7E2E-C88A833AD2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5C6CD0-F4A8-D824-9B0F-A380443012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616931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dirty="0">
                <a:solidFill>
                  <a:srgbClr val="FF0000"/>
                </a:solidFill>
              </a:rPr>
              <a:t>   C                   </a:t>
            </a:r>
            <a:r>
              <a:rPr lang="en-US" b="1" dirty="0" err="1">
                <a:solidFill>
                  <a:srgbClr val="FF0000"/>
                </a:solidFill>
              </a:rPr>
              <a:t>C</a:t>
            </a:r>
            <a:endParaRPr lang="en-US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dirty="0"/>
              <a:t>Silent night, holy night</a:t>
            </a:r>
          </a:p>
          <a:p>
            <a:pPr marL="0" indent="0">
              <a:buNone/>
            </a:pPr>
            <a:r>
              <a:rPr lang="en-US" sz="2400" dirty="0"/>
              <a:t>  </a:t>
            </a:r>
            <a:r>
              <a:rPr lang="en-US" sz="2400" b="1" dirty="0">
                <a:solidFill>
                  <a:srgbClr val="FF0000"/>
                </a:solidFill>
              </a:rPr>
              <a:t>G                  C</a:t>
            </a:r>
            <a:br>
              <a:rPr lang="en-US" sz="2400" dirty="0"/>
            </a:br>
            <a:r>
              <a:rPr lang="en-US" dirty="0"/>
              <a:t>All is calm, all is bright</a:t>
            </a:r>
          </a:p>
          <a:p>
            <a:pPr marL="0" indent="0">
              <a:buNone/>
            </a:pPr>
            <a:r>
              <a:rPr lang="en-US" sz="2400" b="1" dirty="0">
                <a:solidFill>
                  <a:srgbClr val="FF0000"/>
                </a:solidFill>
              </a:rPr>
              <a:t>    F                                 C</a:t>
            </a:r>
            <a:br>
              <a:rPr lang="en-US" sz="2400" dirty="0"/>
            </a:br>
            <a:r>
              <a:rPr lang="en-US" dirty="0"/>
              <a:t>Round yon virgin, mother and child</a:t>
            </a:r>
          </a:p>
          <a:p>
            <a:pPr marL="0" indent="0">
              <a:buNone/>
            </a:pPr>
            <a:r>
              <a:rPr lang="en-US" sz="2400" b="1" dirty="0">
                <a:solidFill>
                  <a:srgbClr val="FF0000"/>
                </a:solidFill>
              </a:rPr>
              <a:t>   F                         C   </a:t>
            </a:r>
            <a:br>
              <a:rPr lang="en-US" sz="2400" dirty="0"/>
            </a:br>
            <a:r>
              <a:rPr lang="en-US" dirty="0"/>
              <a:t>Holy infant so tender and mild</a:t>
            </a:r>
          </a:p>
          <a:p>
            <a:pPr marL="0" indent="0">
              <a:buNone/>
            </a:pPr>
            <a:r>
              <a:rPr lang="en-US" sz="2400" dirty="0"/>
              <a:t>   </a:t>
            </a:r>
            <a:r>
              <a:rPr lang="en-US" sz="2400" b="1" dirty="0">
                <a:solidFill>
                  <a:srgbClr val="FF0000"/>
                </a:solidFill>
              </a:rPr>
              <a:t>G                               C</a:t>
            </a:r>
            <a:br>
              <a:rPr lang="en-US" sz="2400" dirty="0"/>
            </a:br>
            <a:r>
              <a:rPr lang="en-US" dirty="0"/>
              <a:t>Sleep in heavenly peace</a:t>
            </a:r>
          </a:p>
          <a:p>
            <a:pPr marL="0" indent="0">
              <a:buNone/>
            </a:pPr>
            <a:r>
              <a:rPr lang="en-US" sz="2400" dirty="0"/>
              <a:t>   </a:t>
            </a:r>
            <a:r>
              <a:rPr lang="en-US" sz="2400" b="1" dirty="0">
                <a:solidFill>
                  <a:srgbClr val="FF0000"/>
                </a:solidFill>
              </a:rPr>
              <a:t>C              G               C</a:t>
            </a:r>
            <a:br>
              <a:rPr lang="en-US" sz="2400" dirty="0"/>
            </a:br>
            <a:r>
              <a:rPr lang="en-US" dirty="0"/>
              <a:t>Sleep in heavenly peace</a:t>
            </a:r>
            <a:endParaRPr lang="en-ZA" dirty="0"/>
          </a:p>
          <a:p>
            <a:pPr marL="0" indent="0">
              <a:buNone/>
            </a:pPr>
            <a:endParaRPr lang="en-ZA" dirty="0"/>
          </a:p>
          <a:p>
            <a:pPr marL="0" indent="0">
              <a:buNone/>
            </a:pPr>
            <a:endParaRPr lang="en-GB" sz="2400" dirty="0"/>
          </a:p>
          <a:p>
            <a:pPr>
              <a:buNone/>
            </a:pPr>
            <a:r>
              <a:rPr lang="en-ZA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1446135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9069CD-A3D0-C14B-28BF-78D4E53092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B67C5C-ED32-0944-DF8A-81DAB867C4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616931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>
                <a:solidFill>
                  <a:srgbClr val="FF0000"/>
                </a:solidFill>
              </a:rPr>
              <a:t>   C                   </a:t>
            </a:r>
            <a:r>
              <a:rPr lang="en-US" b="1" dirty="0" err="1">
                <a:solidFill>
                  <a:srgbClr val="FF0000"/>
                </a:solidFill>
              </a:rPr>
              <a:t>C</a:t>
            </a:r>
            <a:endParaRPr lang="en-US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dirty="0"/>
              <a:t>Silent night, holy night</a:t>
            </a:r>
          </a:p>
          <a:p>
            <a:pPr marL="0" indent="0">
              <a:buNone/>
            </a:pPr>
            <a:r>
              <a:rPr lang="en-US" sz="2400" dirty="0"/>
              <a:t>     </a:t>
            </a:r>
            <a:r>
              <a:rPr lang="en-US" sz="2400" b="1" dirty="0">
                <a:solidFill>
                  <a:srgbClr val="FF0000"/>
                </a:solidFill>
              </a:rPr>
              <a:t>G                          C</a:t>
            </a:r>
            <a:br>
              <a:rPr lang="en-US" sz="2400" dirty="0"/>
            </a:br>
            <a:r>
              <a:rPr lang="en-US" dirty="0"/>
              <a:t>Shepherds quake at the sight</a:t>
            </a:r>
          </a:p>
          <a:p>
            <a:pPr marL="0" indent="0">
              <a:buNone/>
            </a:pPr>
            <a:r>
              <a:rPr lang="en-US" sz="2400" b="1" dirty="0">
                <a:solidFill>
                  <a:srgbClr val="FF0000"/>
                </a:solidFill>
              </a:rPr>
              <a:t>      F                                   C</a:t>
            </a:r>
            <a:br>
              <a:rPr lang="en-US" sz="2400" dirty="0"/>
            </a:br>
            <a:r>
              <a:rPr lang="en-US" dirty="0"/>
              <a:t>Glories stream from heaven afar</a:t>
            </a:r>
          </a:p>
          <a:p>
            <a:pPr marL="0" indent="0">
              <a:buNone/>
            </a:pPr>
            <a:r>
              <a:rPr lang="en-US" sz="2400" b="1" dirty="0">
                <a:solidFill>
                  <a:srgbClr val="FF0000"/>
                </a:solidFill>
              </a:rPr>
              <a:t>      F                                  C   </a:t>
            </a:r>
            <a:br>
              <a:rPr lang="en-US" sz="2400" dirty="0"/>
            </a:br>
            <a:r>
              <a:rPr lang="en-GB" dirty="0"/>
              <a:t>Heavenly hosts sing Alleluia</a:t>
            </a:r>
          </a:p>
          <a:p>
            <a:pPr marL="0" indent="0">
              <a:buNone/>
            </a:pPr>
            <a:r>
              <a:rPr lang="en-US" sz="2400" dirty="0"/>
              <a:t>    </a:t>
            </a:r>
            <a:r>
              <a:rPr lang="en-US" sz="2400" b="1" dirty="0">
                <a:solidFill>
                  <a:srgbClr val="FF0000"/>
                </a:solidFill>
              </a:rPr>
              <a:t>G                                   C</a:t>
            </a:r>
            <a:br>
              <a:rPr lang="en-US" sz="2400" dirty="0"/>
            </a:br>
            <a:r>
              <a:rPr lang="en-US" dirty="0"/>
              <a:t>Christ the </a:t>
            </a:r>
            <a:r>
              <a:rPr lang="en-US" dirty="0" err="1"/>
              <a:t>Saviour</a:t>
            </a:r>
            <a:r>
              <a:rPr lang="en-US" dirty="0"/>
              <a:t> is born</a:t>
            </a:r>
          </a:p>
          <a:p>
            <a:pPr marL="0" indent="0">
              <a:buNone/>
            </a:pPr>
            <a:r>
              <a:rPr lang="en-US" sz="2400" dirty="0"/>
              <a:t>    </a:t>
            </a:r>
            <a:r>
              <a:rPr lang="en-US" sz="2400" b="1" dirty="0">
                <a:solidFill>
                  <a:srgbClr val="FF0000"/>
                </a:solidFill>
              </a:rPr>
              <a:t>C                 G               C</a:t>
            </a:r>
            <a:br>
              <a:rPr lang="en-US" sz="2400" dirty="0"/>
            </a:br>
            <a:r>
              <a:rPr lang="en-US" dirty="0"/>
              <a:t>Christ the </a:t>
            </a:r>
            <a:r>
              <a:rPr lang="en-US" dirty="0" err="1"/>
              <a:t>Saviour</a:t>
            </a:r>
            <a:r>
              <a:rPr lang="en-US" dirty="0"/>
              <a:t> is born</a:t>
            </a:r>
            <a:endParaRPr lang="en-ZA" dirty="0"/>
          </a:p>
          <a:p>
            <a:pPr marL="0" indent="0">
              <a:buNone/>
            </a:pPr>
            <a:endParaRPr lang="en-GB" sz="2400" dirty="0"/>
          </a:p>
          <a:p>
            <a:pPr>
              <a:buNone/>
            </a:pPr>
            <a:r>
              <a:rPr lang="en-ZA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0537712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313480-E48E-323C-4185-B1D37D44AB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DC1870-629C-4E65-9A92-5B048DA510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908720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n-ZA" b="1" i="1" u="sng" dirty="0"/>
              <a:t>We Wish You A Merry Christmas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2525988-B1F0-89C4-6ECE-24A120A962A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411760" y="3070379"/>
            <a:ext cx="4290161" cy="24139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87968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34DC18-A79E-71B0-DE5B-64D7F0FE28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993ACC-B4EF-5BD3-74A7-313BC900E9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616931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        </a:t>
            </a:r>
            <a:r>
              <a:rPr lang="en-US" b="1" dirty="0">
                <a:solidFill>
                  <a:srgbClr val="FF0000"/>
                </a:solidFill>
              </a:rPr>
              <a:t>C                              F</a:t>
            </a:r>
          </a:p>
          <a:p>
            <a:pPr marL="0" indent="0">
              <a:buNone/>
            </a:pPr>
            <a:r>
              <a:rPr lang="en-US" dirty="0"/>
              <a:t>We wish you a merry Christmas</a:t>
            </a:r>
          </a:p>
          <a:p>
            <a:pPr marL="0" indent="0">
              <a:buNone/>
            </a:pPr>
            <a:r>
              <a:rPr lang="en-US" dirty="0"/>
              <a:t>        </a:t>
            </a:r>
            <a:r>
              <a:rPr lang="en-US" b="1" dirty="0">
                <a:solidFill>
                  <a:srgbClr val="FF0000"/>
                </a:solidFill>
              </a:rPr>
              <a:t>D7                             G</a:t>
            </a:r>
            <a:br>
              <a:rPr lang="en-US" dirty="0"/>
            </a:br>
            <a:r>
              <a:rPr lang="en-US" dirty="0"/>
              <a:t>We wish you a merry Christmas</a:t>
            </a:r>
          </a:p>
          <a:p>
            <a:pPr marL="0" indent="0">
              <a:buNone/>
            </a:pPr>
            <a:r>
              <a:rPr lang="en-US" dirty="0"/>
              <a:t>         </a:t>
            </a:r>
            <a:r>
              <a:rPr lang="en-US" b="1" dirty="0">
                <a:solidFill>
                  <a:srgbClr val="FF0000"/>
                </a:solidFill>
              </a:rPr>
              <a:t>E7                           Am</a:t>
            </a:r>
            <a:br>
              <a:rPr lang="en-US" dirty="0"/>
            </a:br>
            <a:r>
              <a:rPr lang="en-US" dirty="0"/>
              <a:t>We wish you a merry Christmas</a:t>
            </a:r>
          </a:p>
          <a:p>
            <a:pPr marL="0" indent="0">
              <a:buNone/>
            </a:pPr>
            <a:r>
              <a:rPr lang="en-US" dirty="0"/>
              <a:t>              </a:t>
            </a:r>
            <a:r>
              <a:rPr lang="en-US" b="1" dirty="0">
                <a:solidFill>
                  <a:srgbClr val="FF0000"/>
                </a:solidFill>
              </a:rPr>
              <a:t>F         G     C</a:t>
            </a:r>
            <a:br>
              <a:rPr lang="en-US" dirty="0"/>
            </a:br>
            <a:r>
              <a:rPr lang="en-US" dirty="0"/>
              <a:t>And a happy new year  </a:t>
            </a:r>
            <a:endParaRPr lang="en-GB" sz="2400" dirty="0"/>
          </a:p>
          <a:p>
            <a:pPr>
              <a:buNone/>
            </a:pPr>
            <a:r>
              <a:rPr lang="en-ZA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40100358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758</TotalTime>
  <Words>440</Words>
  <Application>Microsoft Office PowerPoint</Application>
  <PresentationFormat>On-screen Show (4:3)</PresentationFormat>
  <Paragraphs>67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Calibri</vt:lpstr>
      <vt:lpstr>Constantia</vt:lpstr>
      <vt:lpstr>Wingdings 2</vt:lpstr>
      <vt:lpstr>Flow</vt:lpstr>
      <vt:lpstr>Jingle Bells</vt:lpstr>
      <vt:lpstr>PowerPoint Presentation</vt:lpstr>
      <vt:lpstr>PowerPoint Presentation</vt:lpstr>
      <vt:lpstr>PowerPoint Presentation</vt:lpstr>
      <vt:lpstr>Silent Night</vt:lpstr>
      <vt:lpstr>PowerPoint Presentation</vt:lpstr>
      <vt:lpstr>PowerPoint Presentation</vt:lpstr>
      <vt:lpstr>We Wish You A Merry Christmas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UKULELE</dc:title>
  <dc:creator>Martin Nosworthy</dc:creator>
  <cp:lastModifiedBy>Rebecca Curtis</cp:lastModifiedBy>
  <cp:revision>165</cp:revision>
  <dcterms:created xsi:type="dcterms:W3CDTF">2022-03-14T19:10:38Z</dcterms:created>
  <dcterms:modified xsi:type="dcterms:W3CDTF">2025-12-01T16:28:25Z</dcterms:modified>
</cp:coreProperties>
</file>