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1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9B9"/>
    <a:srgbClr val="EBEBFF"/>
    <a:srgbClr val="FFFFCC"/>
    <a:srgbClr val="FFFF99"/>
    <a:srgbClr val="D9D9D9"/>
    <a:srgbClr val="2C2C2C"/>
    <a:srgbClr val="D7EEFD"/>
    <a:srgbClr val="B6E0FC"/>
    <a:srgbClr val="E5E5FF"/>
    <a:srgbClr val="D1D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4AA742DB-AF26-419D-9823-F737DE398401}"/>
              </a:ext>
            </a:extLst>
          </p:cNvPr>
          <p:cNvSpPr txBox="1"/>
          <p:nvPr/>
        </p:nvSpPr>
        <p:spPr>
          <a:xfrm>
            <a:off x="8298936" y="6663430"/>
            <a:ext cx="1540367" cy="220687"/>
          </a:xfrm>
          <a:prstGeom prst="rect">
            <a:avLst/>
          </a:prstGeom>
          <a:noFill/>
          <a:ln>
            <a:noFill/>
            <a:prstDash/>
          </a:ln>
        </p:spPr>
        <p:txBody>
          <a:bodyPr vert="horz" wrap="square" lIns="63305" tIns="31652" rIns="63305" bIns="31652" anchor="t" anchorCtr="0" compatLnSpc="0">
            <a:noAutofit/>
          </a:bodyPr>
          <a:lstStyle/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     </a:t>
            </a:r>
            <a:r>
              <a:rPr lang="en-GB" sz="692" b="1" dirty="0">
                <a:ea typeface="Sweetness" panose="02000603000000000000" pitchFamily="2" charset="0"/>
                <a:cs typeface="Cambria" panose="02040503050406030204" pitchFamily="18" charset="0"/>
              </a:rPr>
              <a:t>©</a:t>
            </a: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Primary Stars Education</a:t>
            </a:r>
            <a:endParaRPr lang="en-GB" sz="692" dirty="0">
              <a:ea typeface="Sweetness" panose="02000603000000000000" pitchFamily="2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dirty="0">
                <a:ea typeface="Sweetness" panose="02000603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8828816"/>
              </p:ext>
            </p:extLst>
          </p:nvPr>
        </p:nvGraphicFramePr>
        <p:xfrm>
          <a:off x="51758" y="1064528"/>
          <a:ext cx="9789102" cy="4728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996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56516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56516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756516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56516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56517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56516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56516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756518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56516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97217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3650131315"/>
                    </a:ext>
                  </a:extLst>
                </a:gridCol>
                <a:gridCol w="740886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56516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Addition and Subtraction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Number: Fractions A &amp; Consolidation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38224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 B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Fractions B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Fractions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Decimals and percentages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Measurement: 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Perimeter and Area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Statistics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9B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Shape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Decimals and percentages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Position and Direction</a:t>
                      </a:r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Number: Decimals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Consolidation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Negative numbers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Assessment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Converting units and volume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Converting units and volume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5041529-DE3C-45D7-BDE0-424472B9C71F}"/>
              </a:ext>
            </a:extLst>
          </p:cNvPr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5 – Yearly Overview</a:t>
            </a:r>
          </a:p>
        </p:txBody>
      </p:sp>
    </p:spTree>
    <p:extLst>
      <p:ext uri="{BB962C8B-B14F-4D97-AF65-F5344CB8AC3E}">
        <p14:creationId xmlns:p14="http://schemas.microsoft.com/office/powerpoint/2010/main" val="2446053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102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Sassoon Infant Std</vt:lpstr>
      <vt:lpstr>Sweetness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</dc:title>
  <dc:subject>Measurement - Length and Perimeter</dc:subject>
  <dc:creator>The Digital Stationer</dc:creator>
  <cp:lastModifiedBy>Amy Russett</cp:lastModifiedBy>
  <cp:revision>236</cp:revision>
  <cp:lastPrinted>2018-02-04T19:25:45Z</cp:lastPrinted>
  <dcterms:created xsi:type="dcterms:W3CDTF">2018-01-17T14:24:29Z</dcterms:created>
  <dcterms:modified xsi:type="dcterms:W3CDTF">2023-11-03T13:44:00Z</dcterms:modified>
</cp:coreProperties>
</file>