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80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EBFF"/>
    <a:srgbClr val="FFFFCC"/>
    <a:srgbClr val="FFFF99"/>
    <a:srgbClr val="D9D9D9"/>
    <a:srgbClr val="2C2C2C"/>
    <a:srgbClr val="D7EEFD"/>
    <a:srgbClr val="B6E0FC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1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03/11/2023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4AA742DB-AF26-419D-9823-F737DE398401}"/>
              </a:ext>
            </a:extLst>
          </p:cNvPr>
          <p:cNvSpPr txBox="1"/>
          <p:nvPr/>
        </p:nvSpPr>
        <p:spPr>
          <a:xfrm>
            <a:off x="8298936" y="6663430"/>
            <a:ext cx="1540367" cy="220687"/>
          </a:xfrm>
          <a:prstGeom prst="rect">
            <a:avLst/>
          </a:prstGeom>
          <a:noFill/>
          <a:ln>
            <a:noFill/>
            <a:prstDash/>
          </a:ln>
        </p:spPr>
        <p:txBody>
          <a:bodyPr vert="horz" wrap="square" lIns="63305" tIns="31652" rIns="63305" bIns="31652" anchor="t" anchorCtr="0" compatLnSpc="0">
            <a:noAutofit/>
          </a:bodyPr>
          <a:lstStyle/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     </a:t>
            </a:r>
            <a:r>
              <a:rPr lang="en-GB" sz="692" b="1" dirty="0">
                <a:ea typeface="Sweetness" panose="02000603000000000000" pitchFamily="2" charset="0"/>
                <a:cs typeface="Cambria" panose="02040503050406030204" pitchFamily="18" charset="0"/>
              </a:rPr>
              <a:t>©</a:t>
            </a: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Primary Stars Education</a:t>
            </a:r>
            <a:endParaRPr lang="en-GB" sz="692" dirty="0">
              <a:ea typeface="Sweetness" panose="02000603000000000000" pitchFamily="2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dirty="0">
                <a:ea typeface="Sweetness" panose="02000603000000000000" pitchFamily="2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3162742"/>
              </p:ext>
            </p:extLst>
          </p:nvPr>
        </p:nvGraphicFramePr>
        <p:xfrm>
          <a:off x="61545" y="1062978"/>
          <a:ext cx="9884874" cy="4732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697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786206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47305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873870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766756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Place Value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Addition and Subtraction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Area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Division A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Division B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Length and perimeter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Fractions 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0">
                          <a:solidFill>
                            <a:schemeClr val="tx1"/>
                          </a:solidFill>
                          <a:latin typeface="+mn-lt"/>
                        </a:rPr>
                        <a:t>Decimals</a:t>
                      </a:r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Decimals A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Decimals B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Money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Time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Version 3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Geometry: Shape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Sassoon Infant Std" panose="020B0503020103030203" pitchFamily="34" charset="0"/>
                        </a:rPr>
                        <a:t>Statistics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 Position and Direction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Assessment &amp; </a:t>
                      </a:r>
                    </a:p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79D25E6-7DD3-45F0-A83C-A4CFFE46A682}"/>
              </a:ext>
            </a:extLst>
          </p:cNvPr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4 – Yearly Overview</a:t>
            </a:r>
          </a:p>
        </p:txBody>
      </p:sp>
    </p:spTree>
    <p:extLst>
      <p:ext uri="{BB962C8B-B14F-4D97-AF65-F5344CB8AC3E}">
        <p14:creationId xmlns:p14="http://schemas.microsoft.com/office/powerpoint/2010/main" val="38143363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</TotalTime>
  <Words>111</Words>
  <Application>Microsoft Office PowerPoint</Application>
  <PresentationFormat>A4 Paper (210x297 mm)</PresentationFormat>
  <Paragraphs>57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Sassoon Infant Std</vt:lpstr>
      <vt:lpstr>Sweetness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</dc:title>
  <dc:subject>Measurement - Length and Perimeter</dc:subject>
  <dc:creator>The Digital Stationer</dc:creator>
  <cp:lastModifiedBy>Amy Russett</cp:lastModifiedBy>
  <cp:revision>236</cp:revision>
  <cp:lastPrinted>2018-02-04T19:25:45Z</cp:lastPrinted>
  <dcterms:created xsi:type="dcterms:W3CDTF">2018-01-17T14:24:29Z</dcterms:created>
  <dcterms:modified xsi:type="dcterms:W3CDTF">2023-11-03T13:36:24Z</dcterms:modified>
</cp:coreProperties>
</file>